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0"/>
  </p:notesMasterIdLst>
  <p:sldIdLst>
    <p:sldId id="256" r:id="rId2"/>
    <p:sldId id="342" r:id="rId3"/>
    <p:sldId id="345" r:id="rId4"/>
    <p:sldId id="343" r:id="rId5"/>
    <p:sldId id="348" r:id="rId6"/>
    <p:sldId id="339" r:id="rId7"/>
    <p:sldId id="340" r:id="rId8"/>
    <p:sldId id="336" r:id="rId9"/>
    <p:sldId id="347" r:id="rId10"/>
    <p:sldId id="346" r:id="rId11"/>
    <p:sldId id="263" r:id="rId12"/>
    <p:sldId id="257" r:id="rId13"/>
    <p:sldId id="325" r:id="rId14"/>
    <p:sldId id="260" r:id="rId15"/>
    <p:sldId id="261" r:id="rId16"/>
    <p:sldId id="268" r:id="rId17"/>
    <p:sldId id="271" r:id="rId18"/>
    <p:sldId id="323" r:id="rId19"/>
    <p:sldId id="276" r:id="rId20"/>
    <p:sldId id="277" r:id="rId21"/>
    <p:sldId id="279" r:id="rId22"/>
    <p:sldId id="281" r:id="rId23"/>
    <p:sldId id="289" r:id="rId24"/>
    <p:sldId id="288" r:id="rId25"/>
    <p:sldId id="308" r:id="rId26"/>
    <p:sldId id="328" r:id="rId27"/>
    <p:sldId id="310" r:id="rId28"/>
    <p:sldId id="317" r:id="rId29"/>
    <p:sldId id="318" r:id="rId30"/>
    <p:sldId id="331" r:id="rId31"/>
    <p:sldId id="349" r:id="rId32"/>
    <p:sldId id="341" r:id="rId33"/>
    <p:sldId id="344" r:id="rId34"/>
    <p:sldId id="334" r:id="rId35"/>
    <p:sldId id="337" r:id="rId36"/>
    <p:sldId id="338" r:id="rId37"/>
    <p:sldId id="333" r:id="rId38"/>
    <p:sldId id="33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68" autoAdjust="0"/>
    <p:restoredTop sz="94692" autoAdjust="0"/>
  </p:normalViewPr>
  <p:slideViewPr>
    <p:cSldViewPr snapToGrid="0">
      <p:cViewPr varScale="1">
        <p:scale>
          <a:sx n="69" d="100"/>
          <a:sy n="69" d="100"/>
        </p:scale>
        <p:origin x="252" y="66"/>
      </p:cViewPr>
      <p:guideLst/>
    </p:cSldViewPr>
  </p:slideViewPr>
  <p:notesTextViewPr>
    <p:cViewPr>
      <p:scale>
        <a:sx n="1" d="1"/>
        <a:sy n="1" d="1"/>
      </p:scale>
      <p:origin x="0" y="0"/>
    </p:cViewPr>
  </p:notesTextViewPr>
  <p:sorterViewPr>
    <p:cViewPr>
      <p:scale>
        <a:sx n="100" d="100"/>
        <a:sy n="100" d="100"/>
      </p:scale>
      <p:origin x="0" y="-149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F560E-1FFB-4483-889B-413346BE040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417CD26-29A3-4656-85F0-37097CDEF29C}">
      <dgm:prSet phldrT="[Text]"/>
      <dgm:spPr/>
      <dgm:t>
        <a:bodyPr/>
        <a:lstStyle/>
        <a:p>
          <a:r>
            <a:rPr lang="en-US" dirty="0"/>
            <a:t>Question</a:t>
          </a:r>
        </a:p>
      </dgm:t>
    </dgm:pt>
    <dgm:pt modelId="{13BB55D8-92CF-4E79-8952-3688F5AE6871}" type="parTrans" cxnId="{7FF6A0CD-FF94-418D-864D-67EDCCE53A8F}">
      <dgm:prSet/>
      <dgm:spPr/>
      <dgm:t>
        <a:bodyPr/>
        <a:lstStyle/>
        <a:p>
          <a:endParaRPr lang="en-US"/>
        </a:p>
      </dgm:t>
    </dgm:pt>
    <dgm:pt modelId="{8DD54DB1-AA6D-47C7-B318-6034FCB89C5C}" type="sibTrans" cxnId="{7FF6A0CD-FF94-418D-864D-67EDCCE53A8F}">
      <dgm:prSet/>
      <dgm:spPr/>
      <dgm:t>
        <a:bodyPr/>
        <a:lstStyle/>
        <a:p>
          <a:endParaRPr lang="en-US"/>
        </a:p>
      </dgm:t>
    </dgm:pt>
    <dgm:pt modelId="{DF220E8A-7398-40C1-BD28-34BE3702BE33}">
      <dgm:prSet phldrT="[Text]" custT="1"/>
      <dgm:spPr/>
      <dgm:t>
        <a:bodyPr/>
        <a:lstStyle/>
        <a:p>
          <a:r>
            <a:rPr lang="en-US" sz="1800" dirty="0"/>
            <a:t>Observe</a:t>
          </a:r>
        </a:p>
      </dgm:t>
    </dgm:pt>
    <dgm:pt modelId="{BA6E370E-2826-440D-9C80-C9FFDE7A5D34}" type="parTrans" cxnId="{981B6427-AA9F-46A8-A401-8510AA38CDDD}">
      <dgm:prSet/>
      <dgm:spPr/>
      <dgm:t>
        <a:bodyPr/>
        <a:lstStyle/>
        <a:p>
          <a:endParaRPr lang="en-US"/>
        </a:p>
      </dgm:t>
    </dgm:pt>
    <dgm:pt modelId="{0CB5503A-EB5D-4423-AB98-33A4A8294CC9}" type="sibTrans" cxnId="{981B6427-AA9F-46A8-A401-8510AA38CDDD}">
      <dgm:prSet/>
      <dgm:spPr/>
      <dgm:t>
        <a:bodyPr/>
        <a:lstStyle/>
        <a:p>
          <a:endParaRPr lang="en-US"/>
        </a:p>
      </dgm:t>
    </dgm:pt>
    <dgm:pt modelId="{D7D298CC-F2E4-4E1A-AC71-C6B165D6ADC9}">
      <dgm:prSet phldrT="[Text]"/>
      <dgm:spPr/>
      <dgm:t>
        <a:bodyPr/>
        <a:lstStyle/>
        <a:p>
          <a:r>
            <a:rPr lang="en-US" dirty="0"/>
            <a:t>Design</a:t>
          </a:r>
        </a:p>
      </dgm:t>
    </dgm:pt>
    <dgm:pt modelId="{E7CDD13F-905E-4D16-8014-4C8491086BB6}" type="parTrans" cxnId="{B807E650-4610-4B1C-8C54-A0035256BAF6}">
      <dgm:prSet/>
      <dgm:spPr/>
      <dgm:t>
        <a:bodyPr/>
        <a:lstStyle/>
        <a:p>
          <a:endParaRPr lang="en-US"/>
        </a:p>
      </dgm:t>
    </dgm:pt>
    <dgm:pt modelId="{D227AB99-4724-412B-B53E-D0F804951AF4}" type="sibTrans" cxnId="{B807E650-4610-4B1C-8C54-A0035256BAF6}">
      <dgm:prSet/>
      <dgm:spPr/>
      <dgm:t>
        <a:bodyPr/>
        <a:lstStyle/>
        <a:p>
          <a:endParaRPr lang="en-US"/>
        </a:p>
      </dgm:t>
    </dgm:pt>
    <dgm:pt modelId="{79AF02BF-BC45-4E7E-8D92-734327387372}">
      <dgm:prSet phldrT="[Text]" custT="1"/>
      <dgm:spPr/>
      <dgm:t>
        <a:bodyPr/>
        <a:lstStyle/>
        <a:p>
          <a:r>
            <a:rPr lang="en-US" sz="2000" dirty="0"/>
            <a:t>Develop hypothesis</a:t>
          </a:r>
        </a:p>
      </dgm:t>
    </dgm:pt>
    <dgm:pt modelId="{9511AE96-76A6-40E1-9E8C-E990ED786726}" type="parTrans" cxnId="{0298DDB4-2700-4655-AE7C-421D55253217}">
      <dgm:prSet/>
      <dgm:spPr/>
      <dgm:t>
        <a:bodyPr/>
        <a:lstStyle/>
        <a:p>
          <a:endParaRPr lang="en-US"/>
        </a:p>
      </dgm:t>
    </dgm:pt>
    <dgm:pt modelId="{EC02AE9C-C050-42C7-86C0-C4A42BB3D0A8}" type="sibTrans" cxnId="{0298DDB4-2700-4655-AE7C-421D55253217}">
      <dgm:prSet/>
      <dgm:spPr/>
      <dgm:t>
        <a:bodyPr/>
        <a:lstStyle/>
        <a:p>
          <a:endParaRPr lang="en-US"/>
        </a:p>
      </dgm:t>
    </dgm:pt>
    <dgm:pt modelId="{54F0BC72-91FA-4BF2-A730-44D371CB1A9F}">
      <dgm:prSet phldrT="[Text]"/>
      <dgm:spPr/>
      <dgm:t>
        <a:bodyPr/>
        <a:lstStyle/>
        <a:p>
          <a:r>
            <a:rPr lang="en-US" dirty="0"/>
            <a:t>Pre-Approval?</a:t>
          </a:r>
        </a:p>
      </dgm:t>
    </dgm:pt>
    <dgm:pt modelId="{726D23CE-8BB1-4DEE-AD69-396E8F047FCE}" type="parTrans" cxnId="{AA060077-A1EB-4ABA-B3D5-6D2A903709F1}">
      <dgm:prSet/>
      <dgm:spPr/>
      <dgm:t>
        <a:bodyPr/>
        <a:lstStyle/>
        <a:p>
          <a:endParaRPr lang="en-US"/>
        </a:p>
      </dgm:t>
    </dgm:pt>
    <dgm:pt modelId="{272971D3-53F8-4F74-B73D-0619B2C1C7A5}" type="sibTrans" cxnId="{AA060077-A1EB-4ABA-B3D5-6D2A903709F1}">
      <dgm:prSet/>
      <dgm:spPr/>
      <dgm:t>
        <a:bodyPr/>
        <a:lstStyle/>
        <a:p>
          <a:endParaRPr lang="en-US"/>
        </a:p>
      </dgm:t>
    </dgm:pt>
    <dgm:pt modelId="{B024416F-649A-4FF0-834B-7347D1CC77FF}">
      <dgm:prSet phldrT="[Text]" custT="1"/>
      <dgm:spPr/>
      <dgm:t>
        <a:bodyPr/>
        <a:lstStyle/>
        <a:p>
          <a:r>
            <a:rPr lang="en-US" sz="2000" dirty="0"/>
            <a:t>Determine if pre-approval is needed by IRB or SRC</a:t>
          </a:r>
        </a:p>
      </dgm:t>
    </dgm:pt>
    <dgm:pt modelId="{C3671FFE-F4CD-44F4-BA8D-97353E4C6CB7}" type="parTrans" cxnId="{778F2301-2A3A-4654-A853-0CAEFB1738B9}">
      <dgm:prSet/>
      <dgm:spPr/>
      <dgm:t>
        <a:bodyPr/>
        <a:lstStyle/>
        <a:p>
          <a:endParaRPr lang="en-US"/>
        </a:p>
      </dgm:t>
    </dgm:pt>
    <dgm:pt modelId="{FA84E30A-953E-48D7-8FAB-B4E73F0C5CC0}" type="sibTrans" cxnId="{778F2301-2A3A-4654-A853-0CAEFB1738B9}">
      <dgm:prSet/>
      <dgm:spPr/>
      <dgm:t>
        <a:bodyPr/>
        <a:lstStyle/>
        <a:p>
          <a:endParaRPr lang="en-US"/>
        </a:p>
      </dgm:t>
    </dgm:pt>
    <dgm:pt modelId="{DB4C8F4B-A680-4060-9A47-5C77ADF31656}">
      <dgm:prSet custT="1"/>
      <dgm:spPr/>
      <dgm:t>
        <a:bodyPr/>
        <a:lstStyle/>
        <a:p>
          <a:r>
            <a:rPr lang="en-US" sz="1800" dirty="0"/>
            <a:t>Read literature</a:t>
          </a:r>
        </a:p>
      </dgm:t>
    </dgm:pt>
    <dgm:pt modelId="{1D7A6244-5F7C-4446-BFBF-B6C8D600A208}" type="parTrans" cxnId="{C964665C-06EF-4031-9E27-8C21F64349C3}">
      <dgm:prSet/>
      <dgm:spPr/>
      <dgm:t>
        <a:bodyPr/>
        <a:lstStyle/>
        <a:p>
          <a:endParaRPr lang="en-US"/>
        </a:p>
      </dgm:t>
    </dgm:pt>
    <dgm:pt modelId="{49A90490-C963-4766-925D-F57848864F6F}" type="sibTrans" cxnId="{C964665C-06EF-4031-9E27-8C21F64349C3}">
      <dgm:prSet/>
      <dgm:spPr/>
      <dgm:t>
        <a:bodyPr/>
        <a:lstStyle/>
        <a:p>
          <a:endParaRPr lang="en-US"/>
        </a:p>
      </dgm:t>
    </dgm:pt>
    <dgm:pt modelId="{F2A40238-4106-4681-8EEF-E77AEB391972}">
      <dgm:prSet custT="1"/>
      <dgm:spPr/>
      <dgm:t>
        <a:bodyPr/>
        <a:lstStyle/>
        <a:p>
          <a:r>
            <a:rPr lang="en-US" sz="1800" dirty="0"/>
            <a:t>Talk with others</a:t>
          </a:r>
        </a:p>
      </dgm:t>
    </dgm:pt>
    <dgm:pt modelId="{23247883-8FA6-46EF-BC79-E5B66589F150}" type="parTrans" cxnId="{B4C29DD3-1010-45FA-B5C3-5AE396E9CA64}">
      <dgm:prSet/>
      <dgm:spPr/>
      <dgm:t>
        <a:bodyPr/>
        <a:lstStyle/>
        <a:p>
          <a:endParaRPr lang="en-US"/>
        </a:p>
      </dgm:t>
    </dgm:pt>
    <dgm:pt modelId="{3C8D6D0F-1CF8-4E5A-B594-5ED15CF6DABF}" type="sibTrans" cxnId="{B4C29DD3-1010-45FA-B5C3-5AE396E9CA64}">
      <dgm:prSet/>
      <dgm:spPr/>
      <dgm:t>
        <a:bodyPr/>
        <a:lstStyle/>
        <a:p>
          <a:endParaRPr lang="en-US"/>
        </a:p>
      </dgm:t>
    </dgm:pt>
    <dgm:pt modelId="{DD9B60F3-A869-43B3-ABB5-CEE64C6B89F0}">
      <dgm:prSet custT="1"/>
      <dgm:spPr/>
      <dgm:t>
        <a:bodyPr/>
        <a:lstStyle/>
        <a:p>
          <a:r>
            <a:rPr lang="en-US" sz="2000" dirty="0"/>
            <a:t>Design experimental/observational plan</a:t>
          </a:r>
        </a:p>
      </dgm:t>
    </dgm:pt>
    <dgm:pt modelId="{1DBE9B77-4215-4266-982D-A0ADE5C2EF78}" type="parTrans" cxnId="{CE81BA2E-BEA4-4844-A358-A06DBA668995}">
      <dgm:prSet/>
      <dgm:spPr/>
      <dgm:t>
        <a:bodyPr/>
        <a:lstStyle/>
        <a:p>
          <a:endParaRPr lang="en-US"/>
        </a:p>
      </dgm:t>
    </dgm:pt>
    <dgm:pt modelId="{CA72A1B8-F880-404C-991A-C2AED50A691D}" type="sibTrans" cxnId="{CE81BA2E-BEA4-4844-A358-A06DBA668995}">
      <dgm:prSet/>
      <dgm:spPr/>
      <dgm:t>
        <a:bodyPr/>
        <a:lstStyle/>
        <a:p>
          <a:endParaRPr lang="en-US"/>
        </a:p>
      </dgm:t>
    </dgm:pt>
    <dgm:pt modelId="{147BE9D9-3366-4DF4-AE2D-3E720AE16F5C}">
      <dgm:prSet phldrT="[Text]"/>
      <dgm:spPr/>
      <dgm:t>
        <a:bodyPr/>
        <a:lstStyle/>
        <a:p>
          <a:r>
            <a:rPr lang="en-US" dirty="0"/>
            <a:t>Conduct Project</a:t>
          </a:r>
        </a:p>
      </dgm:t>
    </dgm:pt>
    <dgm:pt modelId="{0FF02A01-91B9-4972-94BA-435DE6D2D418}" type="parTrans" cxnId="{24635F28-56D7-4769-8B2E-BF7FD2F4A4EA}">
      <dgm:prSet/>
      <dgm:spPr/>
      <dgm:t>
        <a:bodyPr/>
        <a:lstStyle/>
        <a:p>
          <a:endParaRPr lang="en-US"/>
        </a:p>
      </dgm:t>
    </dgm:pt>
    <dgm:pt modelId="{54698A45-4BF2-4048-AA4B-8CBF197D1C3F}" type="sibTrans" cxnId="{24635F28-56D7-4769-8B2E-BF7FD2F4A4EA}">
      <dgm:prSet/>
      <dgm:spPr/>
      <dgm:t>
        <a:bodyPr/>
        <a:lstStyle/>
        <a:p>
          <a:endParaRPr lang="en-US"/>
        </a:p>
      </dgm:t>
    </dgm:pt>
    <dgm:pt modelId="{D191D010-032F-48D9-B5C2-045F98D38D6F}">
      <dgm:prSet phldrT="[Text]"/>
      <dgm:spPr/>
      <dgm:t>
        <a:bodyPr/>
        <a:lstStyle/>
        <a:p>
          <a:r>
            <a:rPr lang="en-US" dirty="0"/>
            <a:t>Submit Project</a:t>
          </a:r>
        </a:p>
      </dgm:t>
    </dgm:pt>
    <dgm:pt modelId="{32672189-6E87-4FDE-89EB-99BDA9B18041}" type="parTrans" cxnId="{E8ACD70C-A77A-47D2-930B-8FF8729F969B}">
      <dgm:prSet/>
      <dgm:spPr/>
      <dgm:t>
        <a:bodyPr/>
        <a:lstStyle/>
        <a:p>
          <a:endParaRPr lang="en-US"/>
        </a:p>
      </dgm:t>
    </dgm:pt>
    <dgm:pt modelId="{AAD0C7DE-0861-47ED-8EE6-CE73B4A8C772}" type="sibTrans" cxnId="{E8ACD70C-A77A-47D2-930B-8FF8729F969B}">
      <dgm:prSet/>
      <dgm:spPr/>
      <dgm:t>
        <a:bodyPr/>
        <a:lstStyle/>
        <a:p>
          <a:endParaRPr lang="en-US"/>
        </a:p>
      </dgm:t>
    </dgm:pt>
    <dgm:pt modelId="{FB36D21C-4100-4F01-935E-39A1BA4E5E97}">
      <dgm:prSet phldrT="[Text]"/>
      <dgm:spPr/>
      <dgm:t>
        <a:bodyPr/>
        <a:lstStyle/>
        <a:p>
          <a:r>
            <a:rPr lang="en-US" dirty="0"/>
            <a:t>Attend MTSEF</a:t>
          </a:r>
        </a:p>
      </dgm:t>
    </dgm:pt>
    <dgm:pt modelId="{940288B7-7BBA-4733-89BA-E84864ADC4F9}" type="parTrans" cxnId="{78EF0B9C-022C-4104-A97A-98063CCD5155}">
      <dgm:prSet/>
      <dgm:spPr/>
      <dgm:t>
        <a:bodyPr/>
        <a:lstStyle/>
        <a:p>
          <a:endParaRPr lang="en-US"/>
        </a:p>
      </dgm:t>
    </dgm:pt>
    <dgm:pt modelId="{91F5A635-56C9-490A-A80F-B53E4ED3E752}" type="sibTrans" cxnId="{78EF0B9C-022C-4104-A97A-98063CCD5155}">
      <dgm:prSet/>
      <dgm:spPr/>
      <dgm:t>
        <a:bodyPr/>
        <a:lstStyle/>
        <a:p>
          <a:endParaRPr lang="en-US"/>
        </a:p>
      </dgm:t>
    </dgm:pt>
    <dgm:pt modelId="{7458A8FD-86CA-4FE5-9972-FCCCFA8C55F3}">
      <dgm:prSet phldrT="[Text]" custT="1"/>
      <dgm:spPr/>
      <dgm:t>
        <a:bodyPr/>
        <a:lstStyle/>
        <a:p>
          <a:r>
            <a:rPr lang="en-US" sz="2000" dirty="0"/>
            <a:t>Collect &amp; analyze data</a:t>
          </a:r>
        </a:p>
      </dgm:t>
    </dgm:pt>
    <dgm:pt modelId="{37B40792-77AC-4DBF-A1DD-0D16BCFAE284}" type="parTrans" cxnId="{A8225464-2C33-444D-B210-3506880A6DB4}">
      <dgm:prSet/>
      <dgm:spPr/>
      <dgm:t>
        <a:bodyPr/>
        <a:lstStyle/>
        <a:p>
          <a:endParaRPr lang="en-US"/>
        </a:p>
      </dgm:t>
    </dgm:pt>
    <dgm:pt modelId="{B979D2A4-F927-479C-8013-96138B8E77BA}" type="sibTrans" cxnId="{A8225464-2C33-444D-B210-3506880A6DB4}">
      <dgm:prSet/>
      <dgm:spPr/>
      <dgm:t>
        <a:bodyPr/>
        <a:lstStyle/>
        <a:p>
          <a:endParaRPr lang="en-US"/>
        </a:p>
      </dgm:t>
    </dgm:pt>
    <dgm:pt modelId="{37D8B861-DEEF-4C3B-8BDF-52AC3BF7F988}">
      <dgm:prSet phldrT="[Text]" custT="1"/>
      <dgm:spPr/>
      <dgm:t>
        <a:bodyPr/>
        <a:lstStyle/>
        <a:p>
          <a:r>
            <a:rPr lang="en-US" sz="2000" dirty="0"/>
            <a:t>Create graphs/diagrams</a:t>
          </a:r>
        </a:p>
      </dgm:t>
    </dgm:pt>
    <dgm:pt modelId="{E60F2498-C580-4BB8-ADBB-3F75283C8613}" type="parTrans" cxnId="{39794927-F4E9-439F-BA77-6CDB7E772763}">
      <dgm:prSet/>
      <dgm:spPr/>
      <dgm:t>
        <a:bodyPr/>
        <a:lstStyle/>
        <a:p>
          <a:endParaRPr lang="en-US"/>
        </a:p>
      </dgm:t>
    </dgm:pt>
    <dgm:pt modelId="{62EC55D1-8949-4A9F-9A07-F32CB6329409}" type="sibTrans" cxnId="{39794927-F4E9-439F-BA77-6CDB7E772763}">
      <dgm:prSet/>
      <dgm:spPr/>
      <dgm:t>
        <a:bodyPr/>
        <a:lstStyle/>
        <a:p>
          <a:endParaRPr lang="en-US"/>
        </a:p>
      </dgm:t>
    </dgm:pt>
    <dgm:pt modelId="{47C95DEA-5844-452C-9840-DDFE04CCFD15}">
      <dgm:prSet phldrT="[Text]" custT="1"/>
      <dgm:spPr/>
      <dgm:t>
        <a:bodyPr/>
        <a:lstStyle/>
        <a:p>
          <a:r>
            <a:rPr lang="en-US" sz="2000" dirty="0"/>
            <a:t>Create poster</a:t>
          </a:r>
        </a:p>
      </dgm:t>
    </dgm:pt>
    <dgm:pt modelId="{3570CCFE-A340-44B2-ACCD-BAEEAAF06178}" type="parTrans" cxnId="{D7A5E782-F705-4514-85AA-F10575083F5D}">
      <dgm:prSet/>
      <dgm:spPr/>
      <dgm:t>
        <a:bodyPr/>
        <a:lstStyle/>
        <a:p>
          <a:endParaRPr lang="en-US"/>
        </a:p>
      </dgm:t>
    </dgm:pt>
    <dgm:pt modelId="{A943CE53-2DCF-4243-8179-C8E64B1B5507}" type="sibTrans" cxnId="{D7A5E782-F705-4514-85AA-F10575083F5D}">
      <dgm:prSet/>
      <dgm:spPr/>
      <dgm:t>
        <a:bodyPr/>
        <a:lstStyle/>
        <a:p>
          <a:endParaRPr lang="en-US"/>
        </a:p>
      </dgm:t>
    </dgm:pt>
    <dgm:pt modelId="{83F1A325-419C-4C1F-8041-3D6A028A347D}">
      <dgm:prSet phldrT="[Text]" custT="1"/>
      <dgm:spPr/>
      <dgm:t>
        <a:bodyPr/>
        <a:lstStyle/>
        <a:p>
          <a:r>
            <a:rPr lang="en-US" sz="2000" dirty="0"/>
            <a:t>Triple check </a:t>
          </a:r>
          <a:r>
            <a:rPr lang="en-US" sz="2000" dirty="0" smtClean="0"/>
            <a:t>that all </a:t>
          </a:r>
          <a:r>
            <a:rPr lang="en-US" sz="2000" dirty="0"/>
            <a:t>forms are completed properly</a:t>
          </a:r>
        </a:p>
      </dgm:t>
    </dgm:pt>
    <dgm:pt modelId="{0EC6149F-3CAF-4161-8E77-FBD34057C98E}" type="parTrans" cxnId="{9AFB44CA-452A-4F74-87CF-22FFEA145FCD}">
      <dgm:prSet/>
      <dgm:spPr/>
      <dgm:t>
        <a:bodyPr/>
        <a:lstStyle/>
        <a:p>
          <a:endParaRPr lang="en-US"/>
        </a:p>
      </dgm:t>
    </dgm:pt>
    <dgm:pt modelId="{BA38A1AB-ABF6-4D33-879F-7FD8C50F71AD}" type="sibTrans" cxnId="{9AFB44CA-452A-4F74-87CF-22FFEA145FCD}">
      <dgm:prSet/>
      <dgm:spPr/>
      <dgm:t>
        <a:bodyPr/>
        <a:lstStyle/>
        <a:p>
          <a:endParaRPr lang="en-US"/>
        </a:p>
      </dgm:t>
    </dgm:pt>
    <dgm:pt modelId="{68A570E7-C502-48D1-B8BF-A8606BC83797}">
      <dgm:prSet phldrT="[Text]" custT="1"/>
      <dgm:spPr/>
      <dgm:t>
        <a:bodyPr/>
        <a:lstStyle/>
        <a:p>
          <a:r>
            <a:rPr lang="en-US" sz="1800" dirty="0"/>
            <a:t>Have fun</a:t>
          </a:r>
          <a:r>
            <a:rPr lang="en-US" sz="1500" dirty="0"/>
            <a:t>!</a:t>
          </a:r>
        </a:p>
      </dgm:t>
    </dgm:pt>
    <dgm:pt modelId="{4910F715-3ED5-422F-B4E4-F7EF2AA6A8D8}" type="parTrans" cxnId="{7600DD6E-6270-4BB8-9364-2621D2A9EC71}">
      <dgm:prSet/>
      <dgm:spPr/>
      <dgm:t>
        <a:bodyPr/>
        <a:lstStyle/>
        <a:p>
          <a:endParaRPr lang="en-US"/>
        </a:p>
      </dgm:t>
    </dgm:pt>
    <dgm:pt modelId="{4B670909-70B9-46FB-AE8E-0A311307BE38}" type="sibTrans" cxnId="{7600DD6E-6270-4BB8-9364-2621D2A9EC71}">
      <dgm:prSet/>
      <dgm:spPr/>
      <dgm:t>
        <a:bodyPr/>
        <a:lstStyle/>
        <a:p>
          <a:endParaRPr lang="en-US"/>
        </a:p>
      </dgm:t>
    </dgm:pt>
    <dgm:pt modelId="{94661DAA-79D0-45B5-9274-23030108D590}" type="pres">
      <dgm:prSet presAssocID="{73FF560E-1FFB-4483-889B-413346BE0404}" presName="linearFlow" presStyleCnt="0">
        <dgm:presLayoutVars>
          <dgm:dir/>
          <dgm:animLvl val="lvl"/>
          <dgm:resizeHandles val="exact"/>
        </dgm:presLayoutVars>
      </dgm:prSet>
      <dgm:spPr/>
      <dgm:t>
        <a:bodyPr/>
        <a:lstStyle/>
        <a:p>
          <a:endParaRPr lang="en-US"/>
        </a:p>
      </dgm:t>
    </dgm:pt>
    <dgm:pt modelId="{4F333B3A-7874-4AA3-B0EF-025E40E996A2}" type="pres">
      <dgm:prSet presAssocID="{3417CD26-29A3-4656-85F0-37097CDEF29C}" presName="composite" presStyleCnt="0"/>
      <dgm:spPr/>
    </dgm:pt>
    <dgm:pt modelId="{371F60B8-D78B-42C3-920C-B4C2E914FA14}" type="pres">
      <dgm:prSet presAssocID="{3417CD26-29A3-4656-85F0-37097CDEF29C}" presName="parentText" presStyleLbl="alignNode1" presStyleIdx="0" presStyleCnt="6">
        <dgm:presLayoutVars>
          <dgm:chMax val="1"/>
          <dgm:bulletEnabled val="1"/>
        </dgm:presLayoutVars>
      </dgm:prSet>
      <dgm:spPr/>
      <dgm:t>
        <a:bodyPr/>
        <a:lstStyle/>
        <a:p>
          <a:endParaRPr lang="en-US"/>
        </a:p>
      </dgm:t>
    </dgm:pt>
    <dgm:pt modelId="{3AD4774F-F1CB-4F72-83F9-8DF98D82FCA6}" type="pres">
      <dgm:prSet presAssocID="{3417CD26-29A3-4656-85F0-37097CDEF29C}" presName="descendantText" presStyleLbl="alignAcc1" presStyleIdx="0" presStyleCnt="6" custScaleY="117807">
        <dgm:presLayoutVars>
          <dgm:bulletEnabled val="1"/>
        </dgm:presLayoutVars>
      </dgm:prSet>
      <dgm:spPr/>
      <dgm:t>
        <a:bodyPr/>
        <a:lstStyle/>
        <a:p>
          <a:endParaRPr lang="en-US"/>
        </a:p>
      </dgm:t>
    </dgm:pt>
    <dgm:pt modelId="{D2FD7F8E-ED5E-48B7-8570-17C4E79A7B0D}" type="pres">
      <dgm:prSet presAssocID="{8DD54DB1-AA6D-47C7-B318-6034FCB89C5C}" presName="sp" presStyleCnt="0"/>
      <dgm:spPr/>
    </dgm:pt>
    <dgm:pt modelId="{06411D86-F6AA-42FC-92D8-808B1A87051D}" type="pres">
      <dgm:prSet presAssocID="{D7D298CC-F2E4-4E1A-AC71-C6B165D6ADC9}" presName="composite" presStyleCnt="0"/>
      <dgm:spPr/>
    </dgm:pt>
    <dgm:pt modelId="{EB67B6AD-E9AD-4076-ADE4-D19AB0010921}" type="pres">
      <dgm:prSet presAssocID="{D7D298CC-F2E4-4E1A-AC71-C6B165D6ADC9}" presName="parentText" presStyleLbl="alignNode1" presStyleIdx="1" presStyleCnt="6">
        <dgm:presLayoutVars>
          <dgm:chMax val="1"/>
          <dgm:bulletEnabled val="1"/>
        </dgm:presLayoutVars>
      </dgm:prSet>
      <dgm:spPr/>
      <dgm:t>
        <a:bodyPr/>
        <a:lstStyle/>
        <a:p>
          <a:endParaRPr lang="en-US"/>
        </a:p>
      </dgm:t>
    </dgm:pt>
    <dgm:pt modelId="{2BCEA258-6E52-45A9-9822-2AD762AC4BEC}" type="pres">
      <dgm:prSet presAssocID="{D7D298CC-F2E4-4E1A-AC71-C6B165D6ADC9}" presName="descendantText" presStyleLbl="alignAcc1" presStyleIdx="1" presStyleCnt="6">
        <dgm:presLayoutVars>
          <dgm:bulletEnabled val="1"/>
        </dgm:presLayoutVars>
      </dgm:prSet>
      <dgm:spPr/>
      <dgm:t>
        <a:bodyPr/>
        <a:lstStyle/>
        <a:p>
          <a:endParaRPr lang="en-US"/>
        </a:p>
      </dgm:t>
    </dgm:pt>
    <dgm:pt modelId="{1958F468-26D2-4198-8D84-211420641606}" type="pres">
      <dgm:prSet presAssocID="{D227AB99-4724-412B-B53E-D0F804951AF4}" presName="sp" presStyleCnt="0"/>
      <dgm:spPr/>
    </dgm:pt>
    <dgm:pt modelId="{F0E3A2ED-5D05-4D7F-B8B8-5F38D7118869}" type="pres">
      <dgm:prSet presAssocID="{54F0BC72-91FA-4BF2-A730-44D371CB1A9F}" presName="composite" presStyleCnt="0"/>
      <dgm:spPr/>
    </dgm:pt>
    <dgm:pt modelId="{D7EB31D0-9A2D-43A3-8F01-AA24F148EED8}" type="pres">
      <dgm:prSet presAssocID="{54F0BC72-91FA-4BF2-A730-44D371CB1A9F}" presName="parentText" presStyleLbl="alignNode1" presStyleIdx="2" presStyleCnt="6">
        <dgm:presLayoutVars>
          <dgm:chMax val="1"/>
          <dgm:bulletEnabled val="1"/>
        </dgm:presLayoutVars>
      </dgm:prSet>
      <dgm:spPr/>
      <dgm:t>
        <a:bodyPr/>
        <a:lstStyle/>
        <a:p>
          <a:endParaRPr lang="en-US"/>
        </a:p>
      </dgm:t>
    </dgm:pt>
    <dgm:pt modelId="{BC02F95E-48D9-4A65-A5BD-E294123183FE}" type="pres">
      <dgm:prSet presAssocID="{54F0BC72-91FA-4BF2-A730-44D371CB1A9F}" presName="descendantText" presStyleLbl="alignAcc1" presStyleIdx="2" presStyleCnt="6">
        <dgm:presLayoutVars>
          <dgm:bulletEnabled val="1"/>
        </dgm:presLayoutVars>
      </dgm:prSet>
      <dgm:spPr/>
      <dgm:t>
        <a:bodyPr/>
        <a:lstStyle/>
        <a:p>
          <a:endParaRPr lang="en-US"/>
        </a:p>
      </dgm:t>
    </dgm:pt>
    <dgm:pt modelId="{87C04AB5-DC75-450C-9BCD-852826672BC4}" type="pres">
      <dgm:prSet presAssocID="{272971D3-53F8-4F74-B73D-0619B2C1C7A5}" presName="sp" presStyleCnt="0"/>
      <dgm:spPr/>
    </dgm:pt>
    <dgm:pt modelId="{415432A7-AB7A-4C10-870A-DC2964F8F3FA}" type="pres">
      <dgm:prSet presAssocID="{147BE9D9-3366-4DF4-AE2D-3E720AE16F5C}" presName="composite" presStyleCnt="0"/>
      <dgm:spPr/>
    </dgm:pt>
    <dgm:pt modelId="{A65DA000-17DE-4D83-82FD-DB3190735A9A}" type="pres">
      <dgm:prSet presAssocID="{147BE9D9-3366-4DF4-AE2D-3E720AE16F5C}" presName="parentText" presStyleLbl="alignNode1" presStyleIdx="3" presStyleCnt="6">
        <dgm:presLayoutVars>
          <dgm:chMax val="1"/>
          <dgm:bulletEnabled val="1"/>
        </dgm:presLayoutVars>
      </dgm:prSet>
      <dgm:spPr/>
      <dgm:t>
        <a:bodyPr/>
        <a:lstStyle/>
        <a:p>
          <a:endParaRPr lang="en-US"/>
        </a:p>
      </dgm:t>
    </dgm:pt>
    <dgm:pt modelId="{828672E2-332D-4B7F-A1B8-791DFA93509C}" type="pres">
      <dgm:prSet presAssocID="{147BE9D9-3366-4DF4-AE2D-3E720AE16F5C}" presName="descendantText" presStyleLbl="alignAcc1" presStyleIdx="3" presStyleCnt="6" custScaleY="133993" custLinFactNeighborX="449">
        <dgm:presLayoutVars>
          <dgm:bulletEnabled val="1"/>
        </dgm:presLayoutVars>
      </dgm:prSet>
      <dgm:spPr/>
      <dgm:t>
        <a:bodyPr/>
        <a:lstStyle/>
        <a:p>
          <a:endParaRPr lang="en-US"/>
        </a:p>
      </dgm:t>
    </dgm:pt>
    <dgm:pt modelId="{C4B6CB94-A1DB-4B3D-8BDC-C38E3C2DB225}" type="pres">
      <dgm:prSet presAssocID="{54698A45-4BF2-4048-AA4B-8CBF197D1C3F}" presName="sp" presStyleCnt="0"/>
      <dgm:spPr/>
    </dgm:pt>
    <dgm:pt modelId="{5420ECDD-3625-484D-A365-FCFDC903B6A9}" type="pres">
      <dgm:prSet presAssocID="{D191D010-032F-48D9-B5C2-045F98D38D6F}" presName="composite" presStyleCnt="0"/>
      <dgm:spPr/>
    </dgm:pt>
    <dgm:pt modelId="{A470A81F-ACFD-4AF1-9E7E-3A10C1EE2CDD}" type="pres">
      <dgm:prSet presAssocID="{D191D010-032F-48D9-B5C2-045F98D38D6F}" presName="parentText" presStyleLbl="alignNode1" presStyleIdx="4" presStyleCnt="6">
        <dgm:presLayoutVars>
          <dgm:chMax val="1"/>
          <dgm:bulletEnabled val="1"/>
        </dgm:presLayoutVars>
      </dgm:prSet>
      <dgm:spPr/>
      <dgm:t>
        <a:bodyPr/>
        <a:lstStyle/>
        <a:p>
          <a:endParaRPr lang="en-US"/>
        </a:p>
      </dgm:t>
    </dgm:pt>
    <dgm:pt modelId="{4CCAFCD3-1B77-4A7E-9432-CFA66DB8A807}" type="pres">
      <dgm:prSet presAssocID="{D191D010-032F-48D9-B5C2-045F98D38D6F}" presName="descendantText" presStyleLbl="alignAcc1" presStyleIdx="4" presStyleCnt="6">
        <dgm:presLayoutVars>
          <dgm:bulletEnabled val="1"/>
        </dgm:presLayoutVars>
      </dgm:prSet>
      <dgm:spPr/>
      <dgm:t>
        <a:bodyPr/>
        <a:lstStyle/>
        <a:p>
          <a:endParaRPr lang="en-US"/>
        </a:p>
      </dgm:t>
    </dgm:pt>
    <dgm:pt modelId="{939E9C91-358F-4D5E-9A47-F148420CA2DD}" type="pres">
      <dgm:prSet presAssocID="{AAD0C7DE-0861-47ED-8EE6-CE73B4A8C772}" presName="sp" presStyleCnt="0"/>
      <dgm:spPr/>
    </dgm:pt>
    <dgm:pt modelId="{8D8BD4B0-F4CD-4FE5-A308-422D6C82E8E9}" type="pres">
      <dgm:prSet presAssocID="{FB36D21C-4100-4F01-935E-39A1BA4E5E97}" presName="composite" presStyleCnt="0"/>
      <dgm:spPr/>
    </dgm:pt>
    <dgm:pt modelId="{B51D7CA4-B247-4A73-B821-C8E992EB918F}" type="pres">
      <dgm:prSet presAssocID="{FB36D21C-4100-4F01-935E-39A1BA4E5E97}" presName="parentText" presStyleLbl="alignNode1" presStyleIdx="5" presStyleCnt="6">
        <dgm:presLayoutVars>
          <dgm:chMax val="1"/>
          <dgm:bulletEnabled val="1"/>
        </dgm:presLayoutVars>
      </dgm:prSet>
      <dgm:spPr/>
      <dgm:t>
        <a:bodyPr/>
        <a:lstStyle/>
        <a:p>
          <a:endParaRPr lang="en-US"/>
        </a:p>
      </dgm:t>
    </dgm:pt>
    <dgm:pt modelId="{EDB6AC74-5232-4FD6-A529-90DFBCCCCE54}" type="pres">
      <dgm:prSet presAssocID="{FB36D21C-4100-4F01-935E-39A1BA4E5E97}" presName="descendantText" presStyleLbl="alignAcc1" presStyleIdx="5" presStyleCnt="6">
        <dgm:presLayoutVars>
          <dgm:bulletEnabled val="1"/>
        </dgm:presLayoutVars>
      </dgm:prSet>
      <dgm:spPr/>
      <dgm:t>
        <a:bodyPr/>
        <a:lstStyle/>
        <a:p>
          <a:endParaRPr lang="en-US"/>
        </a:p>
      </dgm:t>
    </dgm:pt>
  </dgm:ptLst>
  <dgm:cxnLst>
    <dgm:cxn modelId="{CE81BA2E-BEA4-4844-A358-A06DBA668995}" srcId="{D7D298CC-F2E4-4E1A-AC71-C6B165D6ADC9}" destId="{DD9B60F3-A869-43B3-ABB5-CEE64C6B89F0}" srcOrd="1" destOrd="0" parTransId="{1DBE9B77-4215-4266-982D-A0ADE5C2EF78}" sibTransId="{CA72A1B8-F880-404C-991A-C2AED50A691D}"/>
    <dgm:cxn modelId="{1719977B-B637-4320-9E80-55904637A9A7}" type="presOf" srcId="{DF220E8A-7398-40C1-BD28-34BE3702BE33}" destId="{3AD4774F-F1CB-4F72-83F9-8DF98D82FCA6}" srcOrd="0" destOrd="0" presId="urn:microsoft.com/office/officeart/2005/8/layout/chevron2"/>
    <dgm:cxn modelId="{B807E650-4610-4B1C-8C54-A0035256BAF6}" srcId="{73FF560E-1FFB-4483-889B-413346BE0404}" destId="{D7D298CC-F2E4-4E1A-AC71-C6B165D6ADC9}" srcOrd="1" destOrd="0" parTransId="{E7CDD13F-905E-4D16-8014-4C8491086BB6}" sibTransId="{D227AB99-4724-412B-B53E-D0F804951AF4}"/>
    <dgm:cxn modelId="{E8ACD70C-A77A-47D2-930B-8FF8729F969B}" srcId="{73FF560E-1FFB-4483-889B-413346BE0404}" destId="{D191D010-032F-48D9-B5C2-045F98D38D6F}" srcOrd="4" destOrd="0" parTransId="{32672189-6E87-4FDE-89EB-99BDA9B18041}" sibTransId="{AAD0C7DE-0861-47ED-8EE6-CE73B4A8C772}"/>
    <dgm:cxn modelId="{1EABD901-0D28-476D-BA6B-16BBAFB1475D}" type="presOf" srcId="{54F0BC72-91FA-4BF2-A730-44D371CB1A9F}" destId="{D7EB31D0-9A2D-43A3-8F01-AA24F148EED8}" srcOrd="0" destOrd="0" presId="urn:microsoft.com/office/officeart/2005/8/layout/chevron2"/>
    <dgm:cxn modelId="{56A4EE3D-0A9C-4F6C-BCE1-B8ED5EA20332}" type="presOf" srcId="{73FF560E-1FFB-4483-889B-413346BE0404}" destId="{94661DAA-79D0-45B5-9274-23030108D590}" srcOrd="0" destOrd="0" presId="urn:microsoft.com/office/officeart/2005/8/layout/chevron2"/>
    <dgm:cxn modelId="{EC06CC2B-45D3-41CF-B667-CE293E0AE46C}" type="presOf" srcId="{83F1A325-419C-4C1F-8041-3D6A028A347D}" destId="{4CCAFCD3-1B77-4A7E-9432-CFA66DB8A807}" srcOrd="0" destOrd="0" presId="urn:microsoft.com/office/officeart/2005/8/layout/chevron2"/>
    <dgm:cxn modelId="{07C2187D-6028-4DEB-825B-32775A282212}" type="presOf" srcId="{B024416F-649A-4FF0-834B-7347D1CC77FF}" destId="{BC02F95E-48D9-4A65-A5BD-E294123183FE}" srcOrd="0" destOrd="0" presId="urn:microsoft.com/office/officeart/2005/8/layout/chevron2"/>
    <dgm:cxn modelId="{B4C29DD3-1010-45FA-B5C3-5AE396E9CA64}" srcId="{3417CD26-29A3-4656-85F0-37097CDEF29C}" destId="{F2A40238-4106-4681-8EEF-E77AEB391972}" srcOrd="2" destOrd="0" parTransId="{23247883-8FA6-46EF-BC79-E5B66589F150}" sibTransId="{3C8D6D0F-1CF8-4E5A-B594-5ED15CF6DABF}"/>
    <dgm:cxn modelId="{D7A5E782-F705-4514-85AA-F10575083F5D}" srcId="{147BE9D9-3366-4DF4-AE2D-3E720AE16F5C}" destId="{47C95DEA-5844-452C-9840-DDFE04CCFD15}" srcOrd="2" destOrd="0" parTransId="{3570CCFE-A340-44B2-ACCD-BAEEAAF06178}" sibTransId="{A943CE53-2DCF-4243-8179-C8E64B1B5507}"/>
    <dgm:cxn modelId="{F16324B0-98C3-4132-931D-A2D9461B5170}" type="presOf" srcId="{D7D298CC-F2E4-4E1A-AC71-C6B165D6ADC9}" destId="{EB67B6AD-E9AD-4076-ADE4-D19AB0010921}" srcOrd="0" destOrd="0" presId="urn:microsoft.com/office/officeart/2005/8/layout/chevron2"/>
    <dgm:cxn modelId="{647C8E1E-BC6F-4B6E-BECC-53EBAF0AD2F1}" type="presOf" srcId="{F2A40238-4106-4681-8EEF-E77AEB391972}" destId="{3AD4774F-F1CB-4F72-83F9-8DF98D82FCA6}" srcOrd="0" destOrd="2" presId="urn:microsoft.com/office/officeart/2005/8/layout/chevron2"/>
    <dgm:cxn modelId="{981B6427-AA9F-46A8-A401-8510AA38CDDD}" srcId="{3417CD26-29A3-4656-85F0-37097CDEF29C}" destId="{DF220E8A-7398-40C1-BD28-34BE3702BE33}" srcOrd="0" destOrd="0" parTransId="{BA6E370E-2826-440D-9C80-C9FFDE7A5D34}" sibTransId="{0CB5503A-EB5D-4423-AB98-33A4A8294CC9}"/>
    <dgm:cxn modelId="{39794927-F4E9-439F-BA77-6CDB7E772763}" srcId="{147BE9D9-3366-4DF4-AE2D-3E720AE16F5C}" destId="{37D8B861-DEEF-4C3B-8BDF-52AC3BF7F988}" srcOrd="1" destOrd="0" parTransId="{E60F2498-C580-4BB8-ADBB-3F75283C8613}" sibTransId="{62EC55D1-8949-4A9F-9A07-F32CB6329409}"/>
    <dgm:cxn modelId="{9013F5BA-646E-46AB-8847-1F4CE5B7B678}" type="presOf" srcId="{DD9B60F3-A869-43B3-ABB5-CEE64C6B89F0}" destId="{2BCEA258-6E52-45A9-9822-2AD762AC4BEC}" srcOrd="0" destOrd="1" presId="urn:microsoft.com/office/officeart/2005/8/layout/chevron2"/>
    <dgm:cxn modelId="{0298DDB4-2700-4655-AE7C-421D55253217}" srcId="{D7D298CC-F2E4-4E1A-AC71-C6B165D6ADC9}" destId="{79AF02BF-BC45-4E7E-8D92-734327387372}" srcOrd="0" destOrd="0" parTransId="{9511AE96-76A6-40E1-9E8C-E990ED786726}" sibTransId="{EC02AE9C-C050-42C7-86C0-C4A42BB3D0A8}"/>
    <dgm:cxn modelId="{9AFB44CA-452A-4F74-87CF-22FFEA145FCD}" srcId="{D191D010-032F-48D9-B5C2-045F98D38D6F}" destId="{83F1A325-419C-4C1F-8041-3D6A028A347D}" srcOrd="0" destOrd="0" parTransId="{0EC6149F-3CAF-4161-8E77-FBD34057C98E}" sibTransId="{BA38A1AB-ABF6-4D33-879F-7FD8C50F71AD}"/>
    <dgm:cxn modelId="{778F2301-2A3A-4654-A853-0CAEFB1738B9}" srcId="{54F0BC72-91FA-4BF2-A730-44D371CB1A9F}" destId="{B024416F-649A-4FF0-834B-7347D1CC77FF}" srcOrd="0" destOrd="0" parTransId="{C3671FFE-F4CD-44F4-BA8D-97353E4C6CB7}" sibTransId="{FA84E30A-953E-48D7-8FAB-B4E73F0C5CC0}"/>
    <dgm:cxn modelId="{C964665C-06EF-4031-9E27-8C21F64349C3}" srcId="{3417CD26-29A3-4656-85F0-37097CDEF29C}" destId="{DB4C8F4B-A680-4060-9A47-5C77ADF31656}" srcOrd="1" destOrd="0" parTransId="{1D7A6244-5F7C-4446-BFBF-B6C8D600A208}" sibTransId="{49A90490-C963-4766-925D-F57848864F6F}"/>
    <dgm:cxn modelId="{D3A2BBD8-F96E-4525-A553-2077A3D4A473}" type="presOf" srcId="{DB4C8F4B-A680-4060-9A47-5C77ADF31656}" destId="{3AD4774F-F1CB-4F72-83F9-8DF98D82FCA6}" srcOrd="0" destOrd="1" presId="urn:microsoft.com/office/officeart/2005/8/layout/chevron2"/>
    <dgm:cxn modelId="{3E32154A-55A3-41B4-B8A0-A9B1DE0CF2D3}" type="presOf" srcId="{68A570E7-C502-48D1-B8BF-A8606BC83797}" destId="{EDB6AC74-5232-4FD6-A529-90DFBCCCCE54}" srcOrd="0" destOrd="0" presId="urn:microsoft.com/office/officeart/2005/8/layout/chevron2"/>
    <dgm:cxn modelId="{0A411661-ADB7-4BD5-BE00-2B66E8C175F3}" type="presOf" srcId="{37D8B861-DEEF-4C3B-8BDF-52AC3BF7F988}" destId="{828672E2-332D-4B7F-A1B8-791DFA93509C}" srcOrd="0" destOrd="1" presId="urn:microsoft.com/office/officeart/2005/8/layout/chevron2"/>
    <dgm:cxn modelId="{24AF3C21-8A39-440F-AF0C-2923D0A28E89}" type="presOf" srcId="{147BE9D9-3366-4DF4-AE2D-3E720AE16F5C}" destId="{A65DA000-17DE-4D83-82FD-DB3190735A9A}" srcOrd="0" destOrd="0" presId="urn:microsoft.com/office/officeart/2005/8/layout/chevron2"/>
    <dgm:cxn modelId="{DB03A8CB-12EE-4B0D-9847-25F11EFD176C}" type="presOf" srcId="{D191D010-032F-48D9-B5C2-045F98D38D6F}" destId="{A470A81F-ACFD-4AF1-9E7E-3A10C1EE2CDD}" srcOrd="0" destOrd="0" presId="urn:microsoft.com/office/officeart/2005/8/layout/chevron2"/>
    <dgm:cxn modelId="{24635F28-56D7-4769-8B2E-BF7FD2F4A4EA}" srcId="{73FF560E-1FFB-4483-889B-413346BE0404}" destId="{147BE9D9-3366-4DF4-AE2D-3E720AE16F5C}" srcOrd="3" destOrd="0" parTransId="{0FF02A01-91B9-4972-94BA-435DE6D2D418}" sibTransId="{54698A45-4BF2-4048-AA4B-8CBF197D1C3F}"/>
    <dgm:cxn modelId="{0BA7F36F-D264-491A-A188-7448DF782282}" type="presOf" srcId="{3417CD26-29A3-4656-85F0-37097CDEF29C}" destId="{371F60B8-D78B-42C3-920C-B4C2E914FA14}" srcOrd="0" destOrd="0" presId="urn:microsoft.com/office/officeart/2005/8/layout/chevron2"/>
    <dgm:cxn modelId="{7600DD6E-6270-4BB8-9364-2621D2A9EC71}" srcId="{FB36D21C-4100-4F01-935E-39A1BA4E5E97}" destId="{68A570E7-C502-48D1-B8BF-A8606BC83797}" srcOrd="0" destOrd="0" parTransId="{4910F715-3ED5-422F-B4E4-F7EF2AA6A8D8}" sibTransId="{4B670909-70B9-46FB-AE8E-0A311307BE38}"/>
    <dgm:cxn modelId="{AA060077-A1EB-4ABA-B3D5-6D2A903709F1}" srcId="{73FF560E-1FFB-4483-889B-413346BE0404}" destId="{54F0BC72-91FA-4BF2-A730-44D371CB1A9F}" srcOrd="2" destOrd="0" parTransId="{726D23CE-8BB1-4DEE-AD69-396E8F047FCE}" sibTransId="{272971D3-53F8-4F74-B73D-0619B2C1C7A5}"/>
    <dgm:cxn modelId="{31FFDBF1-3A95-4225-B293-E6CB7B6A0CB7}" type="presOf" srcId="{FB36D21C-4100-4F01-935E-39A1BA4E5E97}" destId="{B51D7CA4-B247-4A73-B821-C8E992EB918F}" srcOrd="0" destOrd="0" presId="urn:microsoft.com/office/officeart/2005/8/layout/chevron2"/>
    <dgm:cxn modelId="{9EE0FBE9-B891-4D4A-94FF-CADE89AC0213}" type="presOf" srcId="{79AF02BF-BC45-4E7E-8D92-734327387372}" destId="{2BCEA258-6E52-45A9-9822-2AD762AC4BEC}" srcOrd="0" destOrd="0" presId="urn:microsoft.com/office/officeart/2005/8/layout/chevron2"/>
    <dgm:cxn modelId="{AF0A7076-4D6B-499F-85C0-164454F7E3BC}" type="presOf" srcId="{7458A8FD-86CA-4FE5-9972-FCCCFA8C55F3}" destId="{828672E2-332D-4B7F-A1B8-791DFA93509C}" srcOrd="0" destOrd="0" presId="urn:microsoft.com/office/officeart/2005/8/layout/chevron2"/>
    <dgm:cxn modelId="{7FF6A0CD-FF94-418D-864D-67EDCCE53A8F}" srcId="{73FF560E-1FFB-4483-889B-413346BE0404}" destId="{3417CD26-29A3-4656-85F0-37097CDEF29C}" srcOrd="0" destOrd="0" parTransId="{13BB55D8-92CF-4E79-8952-3688F5AE6871}" sibTransId="{8DD54DB1-AA6D-47C7-B318-6034FCB89C5C}"/>
    <dgm:cxn modelId="{A8225464-2C33-444D-B210-3506880A6DB4}" srcId="{147BE9D9-3366-4DF4-AE2D-3E720AE16F5C}" destId="{7458A8FD-86CA-4FE5-9972-FCCCFA8C55F3}" srcOrd="0" destOrd="0" parTransId="{37B40792-77AC-4DBF-A1DD-0D16BCFAE284}" sibTransId="{B979D2A4-F927-479C-8013-96138B8E77BA}"/>
    <dgm:cxn modelId="{78EF0B9C-022C-4104-A97A-98063CCD5155}" srcId="{73FF560E-1FFB-4483-889B-413346BE0404}" destId="{FB36D21C-4100-4F01-935E-39A1BA4E5E97}" srcOrd="5" destOrd="0" parTransId="{940288B7-7BBA-4733-89BA-E84864ADC4F9}" sibTransId="{91F5A635-56C9-490A-A80F-B53E4ED3E752}"/>
    <dgm:cxn modelId="{CC4D7980-E51B-4E7E-A6E7-E2EFD4A2550B}" type="presOf" srcId="{47C95DEA-5844-452C-9840-DDFE04CCFD15}" destId="{828672E2-332D-4B7F-A1B8-791DFA93509C}" srcOrd="0" destOrd="2" presId="urn:microsoft.com/office/officeart/2005/8/layout/chevron2"/>
    <dgm:cxn modelId="{EBCFF055-6EB6-464F-9C82-B81D969AF725}" type="presParOf" srcId="{94661DAA-79D0-45B5-9274-23030108D590}" destId="{4F333B3A-7874-4AA3-B0EF-025E40E996A2}" srcOrd="0" destOrd="0" presId="urn:microsoft.com/office/officeart/2005/8/layout/chevron2"/>
    <dgm:cxn modelId="{775701AF-8270-4866-8DE6-079AB08E5DA3}" type="presParOf" srcId="{4F333B3A-7874-4AA3-B0EF-025E40E996A2}" destId="{371F60B8-D78B-42C3-920C-B4C2E914FA14}" srcOrd="0" destOrd="0" presId="urn:microsoft.com/office/officeart/2005/8/layout/chevron2"/>
    <dgm:cxn modelId="{59CC2B73-A7A6-4DCA-8B3B-25CC16BBCEC0}" type="presParOf" srcId="{4F333B3A-7874-4AA3-B0EF-025E40E996A2}" destId="{3AD4774F-F1CB-4F72-83F9-8DF98D82FCA6}" srcOrd="1" destOrd="0" presId="urn:microsoft.com/office/officeart/2005/8/layout/chevron2"/>
    <dgm:cxn modelId="{03F2457B-A63B-41C2-8AEA-BFCB54F1EA1C}" type="presParOf" srcId="{94661DAA-79D0-45B5-9274-23030108D590}" destId="{D2FD7F8E-ED5E-48B7-8570-17C4E79A7B0D}" srcOrd="1" destOrd="0" presId="urn:microsoft.com/office/officeart/2005/8/layout/chevron2"/>
    <dgm:cxn modelId="{CEE86244-9E0B-4F83-9227-486BAE662B91}" type="presParOf" srcId="{94661DAA-79D0-45B5-9274-23030108D590}" destId="{06411D86-F6AA-42FC-92D8-808B1A87051D}" srcOrd="2" destOrd="0" presId="urn:microsoft.com/office/officeart/2005/8/layout/chevron2"/>
    <dgm:cxn modelId="{14456209-72D6-4A01-B8F0-6110A0ABFE03}" type="presParOf" srcId="{06411D86-F6AA-42FC-92D8-808B1A87051D}" destId="{EB67B6AD-E9AD-4076-ADE4-D19AB0010921}" srcOrd="0" destOrd="0" presId="urn:microsoft.com/office/officeart/2005/8/layout/chevron2"/>
    <dgm:cxn modelId="{2A09D5A2-B70C-4D71-85D6-9755E47C3A33}" type="presParOf" srcId="{06411D86-F6AA-42FC-92D8-808B1A87051D}" destId="{2BCEA258-6E52-45A9-9822-2AD762AC4BEC}" srcOrd="1" destOrd="0" presId="urn:microsoft.com/office/officeart/2005/8/layout/chevron2"/>
    <dgm:cxn modelId="{598FD93F-51A0-4F25-8248-C1C3D10E9CFC}" type="presParOf" srcId="{94661DAA-79D0-45B5-9274-23030108D590}" destId="{1958F468-26D2-4198-8D84-211420641606}" srcOrd="3" destOrd="0" presId="urn:microsoft.com/office/officeart/2005/8/layout/chevron2"/>
    <dgm:cxn modelId="{4E348935-DEE8-4DF8-B7C6-B6B861F58A0D}" type="presParOf" srcId="{94661DAA-79D0-45B5-9274-23030108D590}" destId="{F0E3A2ED-5D05-4D7F-B8B8-5F38D7118869}" srcOrd="4" destOrd="0" presId="urn:microsoft.com/office/officeart/2005/8/layout/chevron2"/>
    <dgm:cxn modelId="{FE02C837-E91F-4CE4-A71B-581E3AE8C5AA}" type="presParOf" srcId="{F0E3A2ED-5D05-4D7F-B8B8-5F38D7118869}" destId="{D7EB31D0-9A2D-43A3-8F01-AA24F148EED8}" srcOrd="0" destOrd="0" presId="urn:microsoft.com/office/officeart/2005/8/layout/chevron2"/>
    <dgm:cxn modelId="{83FDD485-73BC-4648-A010-FD5EAAD98EAB}" type="presParOf" srcId="{F0E3A2ED-5D05-4D7F-B8B8-5F38D7118869}" destId="{BC02F95E-48D9-4A65-A5BD-E294123183FE}" srcOrd="1" destOrd="0" presId="urn:microsoft.com/office/officeart/2005/8/layout/chevron2"/>
    <dgm:cxn modelId="{F38C5381-ED1C-47FF-A87A-B6E4BD6DE4B5}" type="presParOf" srcId="{94661DAA-79D0-45B5-9274-23030108D590}" destId="{87C04AB5-DC75-450C-9BCD-852826672BC4}" srcOrd="5" destOrd="0" presId="urn:microsoft.com/office/officeart/2005/8/layout/chevron2"/>
    <dgm:cxn modelId="{EE585B6C-6611-49EB-AD22-9316C69761A9}" type="presParOf" srcId="{94661DAA-79D0-45B5-9274-23030108D590}" destId="{415432A7-AB7A-4C10-870A-DC2964F8F3FA}" srcOrd="6" destOrd="0" presId="urn:microsoft.com/office/officeart/2005/8/layout/chevron2"/>
    <dgm:cxn modelId="{95907D37-A90C-4E57-A68B-C123BCD0AAEF}" type="presParOf" srcId="{415432A7-AB7A-4C10-870A-DC2964F8F3FA}" destId="{A65DA000-17DE-4D83-82FD-DB3190735A9A}" srcOrd="0" destOrd="0" presId="urn:microsoft.com/office/officeart/2005/8/layout/chevron2"/>
    <dgm:cxn modelId="{7914E26D-E075-444C-AD41-175D6C6F8E0C}" type="presParOf" srcId="{415432A7-AB7A-4C10-870A-DC2964F8F3FA}" destId="{828672E2-332D-4B7F-A1B8-791DFA93509C}" srcOrd="1" destOrd="0" presId="urn:microsoft.com/office/officeart/2005/8/layout/chevron2"/>
    <dgm:cxn modelId="{D26BEBD6-4985-4325-A281-985226817264}" type="presParOf" srcId="{94661DAA-79D0-45B5-9274-23030108D590}" destId="{C4B6CB94-A1DB-4B3D-8BDC-C38E3C2DB225}" srcOrd="7" destOrd="0" presId="urn:microsoft.com/office/officeart/2005/8/layout/chevron2"/>
    <dgm:cxn modelId="{397793A5-627E-4AE5-8A3B-170A16A65F39}" type="presParOf" srcId="{94661DAA-79D0-45B5-9274-23030108D590}" destId="{5420ECDD-3625-484D-A365-FCFDC903B6A9}" srcOrd="8" destOrd="0" presId="urn:microsoft.com/office/officeart/2005/8/layout/chevron2"/>
    <dgm:cxn modelId="{79A7BF3F-BDC6-4303-98B7-574D0D8635A0}" type="presParOf" srcId="{5420ECDD-3625-484D-A365-FCFDC903B6A9}" destId="{A470A81F-ACFD-4AF1-9E7E-3A10C1EE2CDD}" srcOrd="0" destOrd="0" presId="urn:microsoft.com/office/officeart/2005/8/layout/chevron2"/>
    <dgm:cxn modelId="{FF269108-95BC-4E02-9E4A-2F4B86158097}" type="presParOf" srcId="{5420ECDD-3625-484D-A365-FCFDC903B6A9}" destId="{4CCAFCD3-1B77-4A7E-9432-CFA66DB8A807}" srcOrd="1" destOrd="0" presId="urn:microsoft.com/office/officeart/2005/8/layout/chevron2"/>
    <dgm:cxn modelId="{34AA7754-0A86-48AB-8904-956395380707}" type="presParOf" srcId="{94661DAA-79D0-45B5-9274-23030108D590}" destId="{939E9C91-358F-4D5E-9A47-F148420CA2DD}" srcOrd="9" destOrd="0" presId="urn:microsoft.com/office/officeart/2005/8/layout/chevron2"/>
    <dgm:cxn modelId="{77684AD6-1578-48EB-BD09-BE8179D33586}" type="presParOf" srcId="{94661DAA-79D0-45B5-9274-23030108D590}" destId="{8D8BD4B0-F4CD-4FE5-A308-422D6C82E8E9}" srcOrd="10" destOrd="0" presId="urn:microsoft.com/office/officeart/2005/8/layout/chevron2"/>
    <dgm:cxn modelId="{F6D41555-B53C-4AF8-985D-59EA21271DC8}" type="presParOf" srcId="{8D8BD4B0-F4CD-4FE5-A308-422D6C82E8E9}" destId="{B51D7CA4-B247-4A73-B821-C8E992EB918F}" srcOrd="0" destOrd="0" presId="urn:microsoft.com/office/officeart/2005/8/layout/chevron2"/>
    <dgm:cxn modelId="{EA462427-9EA2-4742-B0B1-37D7283AE834}" type="presParOf" srcId="{8D8BD4B0-F4CD-4FE5-A308-422D6C82E8E9}" destId="{EDB6AC74-5232-4FD6-A529-90DFBCCCCE5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26C34-4ABB-48FB-850A-2F3741D989E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CE0A801-E75A-4FC7-834B-C285478178E0}">
      <dgm:prSet phldrT="[Text]"/>
      <dgm:spPr/>
      <dgm:t>
        <a:bodyPr/>
        <a:lstStyle/>
        <a:p>
          <a:r>
            <a:rPr lang="en-US" dirty="0"/>
            <a:t>IRB</a:t>
          </a:r>
        </a:p>
      </dgm:t>
    </dgm:pt>
    <dgm:pt modelId="{E2D314F3-72FE-49C2-A1C4-B6DEBA54FB3B}" type="parTrans" cxnId="{503ACCA2-138A-4847-AADE-F4A852F95B1C}">
      <dgm:prSet/>
      <dgm:spPr/>
      <dgm:t>
        <a:bodyPr/>
        <a:lstStyle/>
        <a:p>
          <a:endParaRPr lang="en-US"/>
        </a:p>
      </dgm:t>
    </dgm:pt>
    <dgm:pt modelId="{8DBF951E-C7E1-4F9E-8D1A-A3CBCC1829FC}" type="sibTrans" cxnId="{503ACCA2-138A-4847-AADE-F4A852F95B1C}">
      <dgm:prSet/>
      <dgm:spPr/>
      <dgm:t>
        <a:bodyPr/>
        <a:lstStyle/>
        <a:p>
          <a:endParaRPr lang="en-US"/>
        </a:p>
      </dgm:t>
    </dgm:pt>
    <dgm:pt modelId="{1AAEE7D2-01BD-4F44-88A6-2F9507B01F1B}">
      <dgm:prSet phldrT="[Text]"/>
      <dgm:spPr/>
      <dgm:t>
        <a:bodyPr/>
        <a:lstStyle/>
        <a:p>
          <a:r>
            <a:rPr lang="en-US" dirty="0"/>
            <a:t>Projects involving human participants</a:t>
          </a:r>
        </a:p>
      </dgm:t>
    </dgm:pt>
    <dgm:pt modelId="{2B6F02F6-3DA0-4708-8819-1753EC9F10B0}" type="parTrans" cxnId="{3345AB76-A24F-47F2-8A68-33BE87FF6480}">
      <dgm:prSet/>
      <dgm:spPr/>
      <dgm:t>
        <a:bodyPr/>
        <a:lstStyle/>
        <a:p>
          <a:endParaRPr lang="en-US"/>
        </a:p>
      </dgm:t>
    </dgm:pt>
    <dgm:pt modelId="{03BA8056-BDEF-478F-B813-D3FE838B96B9}" type="sibTrans" cxnId="{3345AB76-A24F-47F2-8A68-33BE87FF6480}">
      <dgm:prSet/>
      <dgm:spPr/>
      <dgm:t>
        <a:bodyPr/>
        <a:lstStyle/>
        <a:p>
          <a:endParaRPr lang="en-US"/>
        </a:p>
      </dgm:t>
    </dgm:pt>
    <dgm:pt modelId="{C7A49083-F0AB-49EC-8F7F-B9E4FD488A44}">
      <dgm:prSet phldrT="[Text]"/>
      <dgm:spPr/>
      <dgm:t>
        <a:bodyPr/>
        <a:lstStyle/>
        <a:p>
          <a:r>
            <a:rPr lang="en-US" dirty="0"/>
            <a:t>SRC Pre-Approvals</a:t>
          </a:r>
        </a:p>
      </dgm:t>
    </dgm:pt>
    <dgm:pt modelId="{C87F0406-053A-4D17-A228-E78DC0CB3171}" type="parTrans" cxnId="{48976926-3810-40E2-BA4F-9B4B35233AEC}">
      <dgm:prSet/>
      <dgm:spPr/>
      <dgm:t>
        <a:bodyPr/>
        <a:lstStyle/>
        <a:p>
          <a:endParaRPr lang="en-US"/>
        </a:p>
      </dgm:t>
    </dgm:pt>
    <dgm:pt modelId="{44400EBE-1F36-41D6-A2C5-A7972558B3A4}" type="sibTrans" cxnId="{48976926-3810-40E2-BA4F-9B4B35233AEC}">
      <dgm:prSet/>
      <dgm:spPr/>
      <dgm:t>
        <a:bodyPr/>
        <a:lstStyle/>
        <a:p>
          <a:endParaRPr lang="en-US"/>
        </a:p>
      </dgm:t>
    </dgm:pt>
    <dgm:pt modelId="{16EB5C48-09E2-483A-B72C-3750807BDEF7}">
      <dgm:prSet phldrT="[Text]"/>
      <dgm:spPr/>
      <dgm:t>
        <a:bodyPr/>
        <a:lstStyle/>
        <a:p>
          <a:r>
            <a:rPr lang="en-US" dirty="0"/>
            <a:t>Projects involving human participants (pre-approved at school level), vertebrate animals, potentially hazardous biological agents (microorganisms, recombinant DNA, tissues)</a:t>
          </a:r>
        </a:p>
      </dgm:t>
    </dgm:pt>
    <dgm:pt modelId="{80A7B286-EBF4-4C21-A2BC-450D90556DE8}" type="parTrans" cxnId="{1B1A4DD2-0B7D-4D72-8B75-F24EB69768F9}">
      <dgm:prSet/>
      <dgm:spPr/>
      <dgm:t>
        <a:bodyPr/>
        <a:lstStyle/>
        <a:p>
          <a:endParaRPr lang="en-US"/>
        </a:p>
      </dgm:t>
    </dgm:pt>
    <dgm:pt modelId="{3AADC9B6-CE72-49BC-8129-AC3652C030A3}" type="sibTrans" cxnId="{1B1A4DD2-0B7D-4D72-8B75-F24EB69768F9}">
      <dgm:prSet/>
      <dgm:spPr/>
      <dgm:t>
        <a:bodyPr/>
        <a:lstStyle/>
        <a:p>
          <a:endParaRPr lang="en-US"/>
        </a:p>
      </dgm:t>
    </dgm:pt>
    <dgm:pt modelId="{1D62ACF1-02EC-4828-805F-CEED4CC6A603}">
      <dgm:prSet phldrT="[Text]"/>
      <dgm:spPr/>
      <dgm:t>
        <a:bodyPr/>
        <a:lstStyle/>
        <a:p>
          <a:r>
            <a:rPr lang="en-US" dirty="0"/>
            <a:t>All Approvals</a:t>
          </a:r>
        </a:p>
      </dgm:t>
    </dgm:pt>
    <dgm:pt modelId="{959F5C81-6263-48C4-924C-02405B387C42}" type="parTrans" cxnId="{718CBE09-EA26-43D1-93CA-3C535F188D4B}">
      <dgm:prSet/>
      <dgm:spPr/>
      <dgm:t>
        <a:bodyPr/>
        <a:lstStyle/>
        <a:p>
          <a:endParaRPr lang="en-US"/>
        </a:p>
      </dgm:t>
    </dgm:pt>
    <dgm:pt modelId="{82272746-D804-4844-8967-2E9F537E4094}" type="sibTrans" cxnId="{718CBE09-EA26-43D1-93CA-3C535F188D4B}">
      <dgm:prSet/>
      <dgm:spPr/>
      <dgm:t>
        <a:bodyPr/>
        <a:lstStyle/>
        <a:p>
          <a:endParaRPr lang="en-US"/>
        </a:p>
      </dgm:t>
    </dgm:pt>
    <dgm:pt modelId="{17EA547D-98C0-4D98-9924-AF7986782932}">
      <dgm:prSet phldrT="[Text]"/>
      <dgm:spPr/>
      <dgm:t>
        <a:bodyPr/>
        <a:lstStyle/>
        <a:p>
          <a:r>
            <a:rPr lang="en-US" dirty="0"/>
            <a:t>All projects with all forms submitted</a:t>
          </a:r>
        </a:p>
      </dgm:t>
    </dgm:pt>
    <dgm:pt modelId="{5CFE1895-3EF0-402D-9BB3-5C638A5979DA}" type="parTrans" cxnId="{C40F671F-31B4-420D-8CD7-54A4356E1E9F}">
      <dgm:prSet/>
      <dgm:spPr/>
      <dgm:t>
        <a:bodyPr/>
        <a:lstStyle/>
        <a:p>
          <a:endParaRPr lang="en-US"/>
        </a:p>
      </dgm:t>
    </dgm:pt>
    <dgm:pt modelId="{910539ED-51D6-49CE-A383-ABD4E82EF77A}" type="sibTrans" cxnId="{C40F671F-31B4-420D-8CD7-54A4356E1E9F}">
      <dgm:prSet/>
      <dgm:spPr/>
      <dgm:t>
        <a:bodyPr/>
        <a:lstStyle/>
        <a:p>
          <a:endParaRPr lang="en-US"/>
        </a:p>
      </dgm:t>
    </dgm:pt>
    <dgm:pt modelId="{DCF38166-AD6B-4C08-A28F-5F95328EE433}">
      <dgm:prSet phldrT="[Text]"/>
      <dgm:spPr/>
      <dgm:t>
        <a:bodyPr/>
        <a:lstStyle/>
        <a:p>
          <a:r>
            <a:rPr lang="en-US" dirty="0"/>
            <a:t>Pre-approvals completed at school level (not by MTSEF)</a:t>
          </a:r>
        </a:p>
      </dgm:t>
    </dgm:pt>
    <dgm:pt modelId="{B44CC687-D8C4-478E-A61A-DE1E8A8DA997}" type="parTrans" cxnId="{0616199C-5FDB-44E7-BBA2-76BB086F74DC}">
      <dgm:prSet/>
      <dgm:spPr/>
      <dgm:t>
        <a:bodyPr/>
        <a:lstStyle/>
        <a:p>
          <a:endParaRPr lang="en-US"/>
        </a:p>
      </dgm:t>
    </dgm:pt>
    <dgm:pt modelId="{716B9AE2-0A45-4610-B2D4-5B766FF73393}" type="sibTrans" cxnId="{0616199C-5FDB-44E7-BBA2-76BB086F74DC}">
      <dgm:prSet/>
      <dgm:spPr/>
      <dgm:t>
        <a:bodyPr/>
        <a:lstStyle/>
        <a:p>
          <a:endParaRPr lang="en-US"/>
        </a:p>
      </dgm:t>
    </dgm:pt>
    <dgm:pt modelId="{090EE5C6-0CF7-4E4F-93B2-F5683EDFB90B}">
      <dgm:prSet phldrT="[Text]"/>
      <dgm:spPr/>
      <dgm:t>
        <a:bodyPr/>
        <a:lstStyle/>
        <a:p>
          <a:r>
            <a:rPr lang="en-US" dirty="0" smtClean="0"/>
            <a:t>MTSEF</a:t>
          </a:r>
          <a:endParaRPr lang="en-US" dirty="0"/>
        </a:p>
      </dgm:t>
    </dgm:pt>
    <dgm:pt modelId="{DCEB0F1A-EE3E-41AE-88D5-0D4222B27538}" type="parTrans" cxnId="{FB364F14-6F51-4C7E-8334-5D829A677B29}">
      <dgm:prSet/>
      <dgm:spPr/>
      <dgm:t>
        <a:bodyPr/>
        <a:lstStyle/>
        <a:p>
          <a:endParaRPr lang="en-US"/>
        </a:p>
      </dgm:t>
    </dgm:pt>
    <dgm:pt modelId="{9C6E2DBB-2E4D-4A64-9FB5-A5227C07DA78}" type="sibTrans" cxnId="{FB364F14-6F51-4C7E-8334-5D829A677B29}">
      <dgm:prSet/>
      <dgm:spPr/>
      <dgm:t>
        <a:bodyPr/>
        <a:lstStyle/>
        <a:p>
          <a:endParaRPr lang="en-US"/>
        </a:p>
      </dgm:t>
    </dgm:pt>
    <dgm:pt modelId="{33DF08A1-5C94-4459-904F-1544C5C62485}">
      <dgm:prSet phldrT="[Text]"/>
      <dgm:spPr/>
      <dgm:t>
        <a:bodyPr/>
        <a:lstStyle/>
        <a:p>
          <a:r>
            <a:rPr lang="en-US" dirty="0"/>
            <a:t>Awards Ceremony</a:t>
          </a:r>
        </a:p>
      </dgm:t>
    </dgm:pt>
    <dgm:pt modelId="{6F71E1F0-7558-4C47-949E-7D88EA7BED65}" type="parTrans" cxnId="{5EA9F666-8510-46FC-BCB5-69DA641D6CBF}">
      <dgm:prSet/>
      <dgm:spPr/>
      <dgm:t>
        <a:bodyPr/>
        <a:lstStyle/>
        <a:p>
          <a:endParaRPr lang="en-US"/>
        </a:p>
      </dgm:t>
    </dgm:pt>
    <dgm:pt modelId="{EFF239AB-1F5D-47CB-9BB8-96FEBF4A0687}" type="sibTrans" cxnId="{5EA9F666-8510-46FC-BCB5-69DA641D6CBF}">
      <dgm:prSet/>
      <dgm:spPr/>
      <dgm:t>
        <a:bodyPr/>
        <a:lstStyle/>
        <a:p>
          <a:endParaRPr lang="en-US"/>
        </a:p>
      </dgm:t>
    </dgm:pt>
    <dgm:pt modelId="{E9D9589D-ADEC-439C-9887-9729A602448D}">
      <dgm:prSet phldrT="[Text]"/>
      <dgm:spPr/>
      <dgm:t>
        <a:bodyPr/>
        <a:lstStyle/>
        <a:p>
          <a:r>
            <a:rPr lang="en-US" dirty="0"/>
            <a:t>1-2 </a:t>
          </a:r>
          <a:r>
            <a:rPr lang="en-US" dirty="0" smtClean="0"/>
            <a:t>days at Belmont University</a:t>
          </a:r>
          <a:endParaRPr lang="en-US" dirty="0"/>
        </a:p>
      </dgm:t>
    </dgm:pt>
    <dgm:pt modelId="{59D825F5-39C7-484B-81A3-E01346F360B0}" type="parTrans" cxnId="{3277371B-7638-42F5-8FEA-E92D97011B38}">
      <dgm:prSet/>
      <dgm:spPr/>
      <dgm:t>
        <a:bodyPr/>
        <a:lstStyle/>
        <a:p>
          <a:endParaRPr lang="en-US"/>
        </a:p>
      </dgm:t>
    </dgm:pt>
    <dgm:pt modelId="{247C8DC2-239F-45CE-A9A7-3A95584C11CD}" type="sibTrans" cxnId="{3277371B-7638-42F5-8FEA-E92D97011B38}">
      <dgm:prSet/>
      <dgm:spPr/>
      <dgm:t>
        <a:bodyPr/>
        <a:lstStyle/>
        <a:p>
          <a:endParaRPr lang="en-US"/>
        </a:p>
      </dgm:t>
    </dgm:pt>
    <dgm:pt modelId="{27E219B6-C2A5-4189-8A79-73E6D821FA1C}">
      <dgm:prSet phldrT="[Text]"/>
      <dgm:spPr/>
      <dgm:t>
        <a:bodyPr/>
        <a:lstStyle/>
        <a:p>
          <a:pPr>
            <a:buNone/>
          </a:pPr>
          <a:r>
            <a:rPr lang="en-US" dirty="0"/>
            <a:t>~ </a:t>
          </a:r>
          <a:r>
            <a:rPr lang="en-US" dirty="0" smtClean="0"/>
            <a:t>1.5 hours at Belmont University</a:t>
          </a:r>
          <a:endParaRPr lang="en-US" dirty="0"/>
        </a:p>
        <a:p>
          <a:pPr>
            <a:buNone/>
          </a:pPr>
          <a:r>
            <a:rPr lang="en-US" dirty="0"/>
            <a:t>Awards: Category &amp; </a:t>
          </a:r>
          <a:r>
            <a:rPr lang="en-US" dirty="0" smtClean="0"/>
            <a:t>Special</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Certificates, medallions,  </a:t>
          </a:r>
          <a:r>
            <a:rPr lang="en-US" dirty="0" smtClean="0"/>
            <a:t>monetary awards</a:t>
          </a:r>
          <a:endParaRPr lang="en-US" dirty="0"/>
        </a:p>
      </dgm:t>
    </dgm:pt>
    <dgm:pt modelId="{A85C8A53-7A6B-4842-8F33-3C7BBE870EDD}" type="parTrans" cxnId="{4DF38FCD-0057-4289-A92C-AC82EFAC7263}">
      <dgm:prSet/>
      <dgm:spPr/>
      <dgm:t>
        <a:bodyPr/>
        <a:lstStyle/>
        <a:p>
          <a:endParaRPr lang="en-US"/>
        </a:p>
      </dgm:t>
    </dgm:pt>
    <dgm:pt modelId="{F719AE45-761F-4FE5-A778-75B9DD39130F}" type="sibTrans" cxnId="{4DF38FCD-0057-4289-A92C-AC82EFAC7263}">
      <dgm:prSet/>
      <dgm:spPr/>
      <dgm:t>
        <a:bodyPr/>
        <a:lstStyle/>
        <a:p>
          <a:endParaRPr lang="en-US"/>
        </a:p>
      </dgm:t>
    </dgm:pt>
    <dgm:pt modelId="{395367C6-F786-47CB-BB16-5DADB8CCAA4C}" type="pres">
      <dgm:prSet presAssocID="{5CF26C34-4ABB-48FB-850A-2F3741D989E0}" presName="Name0" presStyleCnt="0">
        <dgm:presLayoutVars>
          <dgm:chMax val="5"/>
          <dgm:chPref val="5"/>
          <dgm:dir/>
          <dgm:animLvl val="lvl"/>
        </dgm:presLayoutVars>
      </dgm:prSet>
      <dgm:spPr/>
      <dgm:t>
        <a:bodyPr/>
        <a:lstStyle/>
        <a:p>
          <a:endParaRPr lang="en-US"/>
        </a:p>
      </dgm:t>
    </dgm:pt>
    <dgm:pt modelId="{66AFBF5A-5E07-4CEA-A68C-CF8FFA9E20AE}" type="pres">
      <dgm:prSet presAssocID="{ACE0A801-E75A-4FC7-834B-C285478178E0}" presName="parentText1" presStyleLbl="node1" presStyleIdx="0" presStyleCnt="5">
        <dgm:presLayoutVars>
          <dgm:chMax/>
          <dgm:chPref val="3"/>
          <dgm:bulletEnabled val="1"/>
        </dgm:presLayoutVars>
      </dgm:prSet>
      <dgm:spPr/>
      <dgm:t>
        <a:bodyPr/>
        <a:lstStyle/>
        <a:p>
          <a:endParaRPr lang="en-US"/>
        </a:p>
      </dgm:t>
    </dgm:pt>
    <dgm:pt modelId="{1F9D723E-8B4F-4C68-8885-8B82A4345813}" type="pres">
      <dgm:prSet presAssocID="{ACE0A801-E75A-4FC7-834B-C285478178E0}" presName="childText1" presStyleLbl="solidAlignAcc1" presStyleIdx="0" presStyleCnt="5">
        <dgm:presLayoutVars>
          <dgm:chMax val="0"/>
          <dgm:chPref val="0"/>
          <dgm:bulletEnabled val="1"/>
        </dgm:presLayoutVars>
      </dgm:prSet>
      <dgm:spPr/>
      <dgm:t>
        <a:bodyPr/>
        <a:lstStyle/>
        <a:p>
          <a:endParaRPr lang="en-US"/>
        </a:p>
      </dgm:t>
    </dgm:pt>
    <dgm:pt modelId="{4DE8F182-DD17-426B-B31D-882F33B07B36}" type="pres">
      <dgm:prSet presAssocID="{C7A49083-F0AB-49EC-8F7F-B9E4FD488A44}" presName="parentText2" presStyleLbl="node1" presStyleIdx="1" presStyleCnt="5">
        <dgm:presLayoutVars>
          <dgm:chMax/>
          <dgm:chPref val="3"/>
          <dgm:bulletEnabled val="1"/>
        </dgm:presLayoutVars>
      </dgm:prSet>
      <dgm:spPr/>
      <dgm:t>
        <a:bodyPr/>
        <a:lstStyle/>
        <a:p>
          <a:endParaRPr lang="en-US"/>
        </a:p>
      </dgm:t>
    </dgm:pt>
    <dgm:pt modelId="{21D35701-D0C2-47BF-B49F-F55D1CD5DC52}" type="pres">
      <dgm:prSet presAssocID="{C7A49083-F0AB-49EC-8F7F-B9E4FD488A44}" presName="childText2" presStyleLbl="solidAlignAcc1" presStyleIdx="1" presStyleCnt="5">
        <dgm:presLayoutVars>
          <dgm:chMax val="0"/>
          <dgm:chPref val="0"/>
          <dgm:bulletEnabled val="1"/>
        </dgm:presLayoutVars>
      </dgm:prSet>
      <dgm:spPr/>
      <dgm:t>
        <a:bodyPr/>
        <a:lstStyle/>
        <a:p>
          <a:endParaRPr lang="en-US"/>
        </a:p>
      </dgm:t>
    </dgm:pt>
    <dgm:pt modelId="{69E53811-9D00-4C51-AE72-E69487FBC26D}" type="pres">
      <dgm:prSet presAssocID="{1D62ACF1-02EC-4828-805F-CEED4CC6A603}" presName="parentText3" presStyleLbl="node1" presStyleIdx="2" presStyleCnt="5">
        <dgm:presLayoutVars>
          <dgm:chMax/>
          <dgm:chPref val="3"/>
          <dgm:bulletEnabled val="1"/>
        </dgm:presLayoutVars>
      </dgm:prSet>
      <dgm:spPr/>
      <dgm:t>
        <a:bodyPr/>
        <a:lstStyle/>
        <a:p>
          <a:endParaRPr lang="en-US"/>
        </a:p>
      </dgm:t>
    </dgm:pt>
    <dgm:pt modelId="{4705F736-BDB0-45F3-A325-E0A4DB88D848}" type="pres">
      <dgm:prSet presAssocID="{1D62ACF1-02EC-4828-805F-CEED4CC6A603}" presName="childText3" presStyleLbl="solidAlignAcc1" presStyleIdx="2" presStyleCnt="5">
        <dgm:presLayoutVars>
          <dgm:chMax val="0"/>
          <dgm:chPref val="0"/>
          <dgm:bulletEnabled val="1"/>
        </dgm:presLayoutVars>
      </dgm:prSet>
      <dgm:spPr/>
      <dgm:t>
        <a:bodyPr/>
        <a:lstStyle/>
        <a:p>
          <a:endParaRPr lang="en-US"/>
        </a:p>
      </dgm:t>
    </dgm:pt>
    <dgm:pt modelId="{1D33273C-1627-467F-9F97-506F5C38E141}" type="pres">
      <dgm:prSet presAssocID="{090EE5C6-0CF7-4E4F-93B2-F5683EDFB90B}" presName="parentText4" presStyleLbl="node1" presStyleIdx="3" presStyleCnt="5">
        <dgm:presLayoutVars>
          <dgm:chMax/>
          <dgm:chPref val="3"/>
          <dgm:bulletEnabled val="1"/>
        </dgm:presLayoutVars>
      </dgm:prSet>
      <dgm:spPr/>
      <dgm:t>
        <a:bodyPr/>
        <a:lstStyle/>
        <a:p>
          <a:endParaRPr lang="en-US"/>
        </a:p>
      </dgm:t>
    </dgm:pt>
    <dgm:pt modelId="{B93031F6-4AD3-4581-A696-5FCEC028B616}" type="pres">
      <dgm:prSet presAssocID="{090EE5C6-0CF7-4E4F-93B2-F5683EDFB90B}" presName="childText4" presStyleLbl="solidAlignAcc1" presStyleIdx="3" presStyleCnt="5">
        <dgm:presLayoutVars>
          <dgm:chMax val="0"/>
          <dgm:chPref val="0"/>
          <dgm:bulletEnabled val="1"/>
        </dgm:presLayoutVars>
      </dgm:prSet>
      <dgm:spPr/>
      <dgm:t>
        <a:bodyPr/>
        <a:lstStyle/>
        <a:p>
          <a:endParaRPr lang="en-US"/>
        </a:p>
      </dgm:t>
    </dgm:pt>
    <dgm:pt modelId="{4B2DCF07-5F2C-40CF-8F47-B56F317607B8}" type="pres">
      <dgm:prSet presAssocID="{33DF08A1-5C94-4459-904F-1544C5C62485}" presName="parentText5" presStyleLbl="node1" presStyleIdx="4" presStyleCnt="5">
        <dgm:presLayoutVars>
          <dgm:chMax/>
          <dgm:chPref val="3"/>
          <dgm:bulletEnabled val="1"/>
        </dgm:presLayoutVars>
      </dgm:prSet>
      <dgm:spPr/>
      <dgm:t>
        <a:bodyPr/>
        <a:lstStyle/>
        <a:p>
          <a:endParaRPr lang="en-US"/>
        </a:p>
      </dgm:t>
    </dgm:pt>
    <dgm:pt modelId="{4BA2413A-890C-4267-9CE3-2C1C3FEF312F}" type="pres">
      <dgm:prSet presAssocID="{33DF08A1-5C94-4459-904F-1544C5C62485}" presName="childText5" presStyleLbl="solidAlignAcc1" presStyleIdx="4" presStyleCnt="5">
        <dgm:presLayoutVars>
          <dgm:chMax val="0"/>
          <dgm:chPref val="0"/>
          <dgm:bulletEnabled val="1"/>
        </dgm:presLayoutVars>
      </dgm:prSet>
      <dgm:spPr/>
      <dgm:t>
        <a:bodyPr/>
        <a:lstStyle/>
        <a:p>
          <a:endParaRPr lang="en-US"/>
        </a:p>
      </dgm:t>
    </dgm:pt>
  </dgm:ptLst>
  <dgm:cxnLst>
    <dgm:cxn modelId="{347B4714-DE4B-4C38-BFE6-77DB74E1F0D2}" type="presOf" srcId="{090EE5C6-0CF7-4E4F-93B2-F5683EDFB90B}" destId="{1D33273C-1627-467F-9F97-506F5C38E141}" srcOrd="0" destOrd="0" presId="urn:microsoft.com/office/officeart/2009/3/layout/IncreasingArrowsProcess"/>
    <dgm:cxn modelId="{FB364F14-6F51-4C7E-8334-5D829A677B29}" srcId="{5CF26C34-4ABB-48FB-850A-2F3741D989E0}" destId="{090EE5C6-0CF7-4E4F-93B2-F5683EDFB90B}" srcOrd="3" destOrd="0" parTransId="{DCEB0F1A-EE3E-41AE-88D5-0D4222B27538}" sibTransId="{9C6E2DBB-2E4D-4A64-9FB5-A5227C07DA78}"/>
    <dgm:cxn modelId="{CAAC4441-D4E7-4C93-AAD4-F94ABA8E92AE}" type="presOf" srcId="{17EA547D-98C0-4D98-9924-AF7986782932}" destId="{4705F736-BDB0-45F3-A325-E0A4DB88D848}" srcOrd="0" destOrd="0" presId="urn:microsoft.com/office/officeart/2009/3/layout/IncreasingArrowsProcess"/>
    <dgm:cxn modelId="{C40F671F-31B4-420D-8CD7-54A4356E1E9F}" srcId="{1D62ACF1-02EC-4828-805F-CEED4CC6A603}" destId="{17EA547D-98C0-4D98-9924-AF7986782932}" srcOrd="0" destOrd="0" parTransId="{5CFE1895-3EF0-402D-9BB3-5C638A5979DA}" sibTransId="{910539ED-51D6-49CE-A383-ABD4E82EF77A}"/>
    <dgm:cxn modelId="{3345AB76-A24F-47F2-8A68-33BE87FF6480}" srcId="{ACE0A801-E75A-4FC7-834B-C285478178E0}" destId="{1AAEE7D2-01BD-4F44-88A6-2F9507B01F1B}" srcOrd="0" destOrd="0" parTransId="{2B6F02F6-3DA0-4708-8819-1753EC9F10B0}" sibTransId="{03BA8056-BDEF-478F-B813-D3FE838B96B9}"/>
    <dgm:cxn modelId="{CDE4FE54-B653-4710-9097-02B9DF613577}" type="presOf" srcId="{C7A49083-F0AB-49EC-8F7F-B9E4FD488A44}" destId="{4DE8F182-DD17-426B-B31D-882F33B07B36}" srcOrd="0" destOrd="0" presId="urn:microsoft.com/office/officeart/2009/3/layout/IncreasingArrowsProcess"/>
    <dgm:cxn modelId="{3E7D5A0C-9EF2-4A17-BB3F-989F409E0E68}" type="presOf" srcId="{33DF08A1-5C94-4459-904F-1544C5C62485}" destId="{4B2DCF07-5F2C-40CF-8F47-B56F317607B8}" srcOrd="0" destOrd="0" presId="urn:microsoft.com/office/officeart/2009/3/layout/IncreasingArrowsProcess"/>
    <dgm:cxn modelId="{1B1A4DD2-0B7D-4D72-8B75-F24EB69768F9}" srcId="{C7A49083-F0AB-49EC-8F7F-B9E4FD488A44}" destId="{16EB5C48-09E2-483A-B72C-3750807BDEF7}" srcOrd="0" destOrd="0" parTransId="{80A7B286-EBF4-4C21-A2BC-450D90556DE8}" sibTransId="{3AADC9B6-CE72-49BC-8129-AC3652C030A3}"/>
    <dgm:cxn modelId="{3277371B-7638-42F5-8FEA-E92D97011B38}" srcId="{090EE5C6-0CF7-4E4F-93B2-F5683EDFB90B}" destId="{E9D9589D-ADEC-439C-9887-9729A602448D}" srcOrd="0" destOrd="0" parTransId="{59D825F5-39C7-484B-81A3-E01346F360B0}" sibTransId="{247C8DC2-239F-45CE-A9A7-3A95584C11CD}"/>
    <dgm:cxn modelId="{C4D9F362-157C-4FA1-8240-972667E7B292}" type="presOf" srcId="{1D62ACF1-02EC-4828-805F-CEED4CC6A603}" destId="{69E53811-9D00-4C51-AE72-E69487FBC26D}" srcOrd="0" destOrd="0" presId="urn:microsoft.com/office/officeart/2009/3/layout/IncreasingArrowsProcess"/>
    <dgm:cxn modelId="{48976926-3810-40E2-BA4F-9B4B35233AEC}" srcId="{5CF26C34-4ABB-48FB-850A-2F3741D989E0}" destId="{C7A49083-F0AB-49EC-8F7F-B9E4FD488A44}" srcOrd="1" destOrd="0" parTransId="{C87F0406-053A-4D17-A228-E78DC0CB3171}" sibTransId="{44400EBE-1F36-41D6-A2C5-A7972558B3A4}"/>
    <dgm:cxn modelId="{FB16137F-CC07-4132-B7F0-C3117DA9E38B}" type="presOf" srcId="{E9D9589D-ADEC-439C-9887-9729A602448D}" destId="{B93031F6-4AD3-4581-A696-5FCEC028B616}" srcOrd="0" destOrd="0" presId="urn:microsoft.com/office/officeart/2009/3/layout/IncreasingArrowsProcess"/>
    <dgm:cxn modelId="{9FB0B719-98B2-40FC-8B13-C444364F4714}" type="presOf" srcId="{ACE0A801-E75A-4FC7-834B-C285478178E0}" destId="{66AFBF5A-5E07-4CEA-A68C-CF8FFA9E20AE}" srcOrd="0" destOrd="0" presId="urn:microsoft.com/office/officeart/2009/3/layout/IncreasingArrowsProcess"/>
    <dgm:cxn modelId="{A3A6FC53-D172-42EB-873D-50CABD5A7809}" type="presOf" srcId="{DCF38166-AD6B-4C08-A28F-5F95328EE433}" destId="{1F9D723E-8B4F-4C68-8885-8B82A4345813}" srcOrd="0" destOrd="1" presId="urn:microsoft.com/office/officeart/2009/3/layout/IncreasingArrowsProcess"/>
    <dgm:cxn modelId="{5EA9F666-8510-46FC-BCB5-69DA641D6CBF}" srcId="{5CF26C34-4ABB-48FB-850A-2F3741D989E0}" destId="{33DF08A1-5C94-4459-904F-1544C5C62485}" srcOrd="4" destOrd="0" parTransId="{6F71E1F0-7558-4C47-949E-7D88EA7BED65}" sibTransId="{EFF239AB-1F5D-47CB-9BB8-96FEBF4A0687}"/>
    <dgm:cxn modelId="{F3057150-17C0-4C1D-81EA-2B7A44ADA2AD}" type="presOf" srcId="{16EB5C48-09E2-483A-B72C-3750807BDEF7}" destId="{21D35701-D0C2-47BF-B49F-F55D1CD5DC52}" srcOrd="0" destOrd="0" presId="urn:microsoft.com/office/officeart/2009/3/layout/IncreasingArrowsProcess"/>
    <dgm:cxn modelId="{718CBE09-EA26-43D1-93CA-3C535F188D4B}" srcId="{5CF26C34-4ABB-48FB-850A-2F3741D989E0}" destId="{1D62ACF1-02EC-4828-805F-CEED4CC6A603}" srcOrd="2" destOrd="0" parTransId="{959F5C81-6263-48C4-924C-02405B387C42}" sibTransId="{82272746-D804-4844-8967-2E9F537E4094}"/>
    <dgm:cxn modelId="{A44566E3-ADEA-4E35-BAF0-5C2433536691}" type="presOf" srcId="{1AAEE7D2-01BD-4F44-88A6-2F9507B01F1B}" destId="{1F9D723E-8B4F-4C68-8885-8B82A4345813}" srcOrd="0" destOrd="0" presId="urn:microsoft.com/office/officeart/2009/3/layout/IncreasingArrowsProcess"/>
    <dgm:cxn modelId="{503ACCA2-138A-4847-AADE-F4A852F95B1C}" srcId="{5CF26C34-4ABB-48FB-850A-2F3741D989E0}" destId="{ACE0A801-E75A-4FC7-834B-C285478178E0}" srcOrd="0" destOrd="0" parTransId="{E2D314F3-72FE-49C2-A1C4-B6DEBA54FB3B}" sibTransId="{8DBF951E-C7E1-4F9E-8D1A-A3CBCC1829FC}"/>
    <dgm:cxn modelId="{D6507C03-28A9-4883-A160-C95DC56A1D7F}" type="presOf" srcId="{5CF26C34-4ABB-48FB-850A-2F3741D989E0}" destId="{395367C6-F786-47CB-BB16-5DADB8CCAA4C}" srcOrd="0" destOrd="0" presId="urn:microsoft.com/office/officeart/2009/3/layout/IncreasingArrowsProcess"/>
    <dgm:cxn modelId="{0616199C-5FDB-44E7-BBA2-76BB086F74DC}" srcId="{ACE0A801-E75A-4FC7-834B-C285478178E0}" destId="{DCF38166-AD6B-4C08-A28F-5F95328EE433}" srcOrd="1" destOrd="0" parTransId="{B44CC687-D8C4-478E-A61A-DE1E8A8DA997}" sibTransId="{716B9AE2-0A45-4610-B2D4-5B766FF73393}"/>
    <dgm:cxn modelId="{C249436C-8FF9-4C84-BB5D-4C12997A8850}" type="presOf" srcId="{27E219B6-C2A5-4189-8A79-73E6D821FA1C}" destId="{4BA2413A-890C-4267-9CE3-2C1C3FEF312F}" srcOrd="0" destOrd="0" presId="urn:microsoft.com/office/officeart/2009/3/layout/IncreasingArrowsProcess"/>
    <dgm:cxn modelId="{4DF38FCD-0057-4289-A92C-AC82EFAC7263}" srcId="{33DF08A1-5C94-4459-904F-1544C5C62485}" destId="{27E219B6-C2A5-4189-8A79-73E6D821FA1C}" srcOrd="0" destOrd="0" parTransId="{A85C8A53-7A6B-4842-8F33-3C7BBE870EDD}" sibTransId="{F719AE45-761F-4FE5-A778-75B9DD39130F}"/>
    <dgm:cxn modelId="{21DB1F3A-DBAD-4AC7-95E8-8DE097BC37A1}" type="presParOf" srcId="{395367C6-F786-47CB-BB16-5DADB8CCAA4C}" destId="{66AFBF5A-5E07-4CEA-A68C-CF8FFA9E20AE}" srcOrd="0" destOrd="0" presId="urn:microsoft.com/office/officeart/2009/3/layout/IncreasingArrowsProcess"/>
    <dgm:cxn modelId="{A2C09874-3F15-45B4-A0D6-C8C91A7B5CD0}" type="presParOf" srcId="{395367C6-F786-47CB-BB16-5DADB8CCAA4C}" destId="{1F9D723E-8B4F-4C68-8885-8B82A4345813}" srcOrd="1" destOrd="0" presId="urn:microsoft.com/office/officeart/2009/3/layout/IncreasingArrowsProcess"/>
    <dgm:cxn modelId="{F6D9E0E5-9C47-45D3-BB10-78364DB76BD3}" type="presParOf" srcId="{395367C6-F786-47CB-BB16-5DADB8CCAA4C}" destId="{4DE8F182-DD17-426B-B31D-882F33B07B36}" srcOrd="2" destOrd="0" presId="urn:microsoft.com/office/officeart/2009/3/layout/IncreasingArrowsProcess"/>
    <dgm:cxn modelId="{E10ACA70-5B5B-40DC-B62F-3638B5627233}" type="presParOf" srcId="{395367C6-F786-47CB-BB16-5DADB8CCAA4C}" destId="{21D35701-D0C2-47BF-B49F-F55D1CD5DC52}" srcOrd="3" destOrd="0" presId="urn:microsoft.com/office/officeart/2009/3/layout/IncreasingArrowsProcess"/>
    <dgm:cxn modelId="{219AF53C-23CB-4F23-B387-7CF5527E2B6A}" type="presParOf" srcId="{395367C6-F786-47CB-BB16-5DADB8CCAA4C}" destId="{69E53811-9D00-4C51-AE72-E69487FBC26D}" srcOrd="4" destOrd="0" presId="urn:microsoft.com/office/officeart/2009/3/layout/IncreasingArrowsProcess"/>
    <dgm:cxn modelId="{6E1478F6-3881-4752-B4AC-83EC4108F327}" type="presParOf" srcId="{395367C6-F786-47CB-BB16-5DADB8CCAA4C}" destId="{4705F736-BDB0-45F3-A325-E0A4DB88D848}" srcOrd="5" destOrd="0" presId="urn:microsoft.com/office/officeart/2009/3/layout/IncreasingArrowsProcess"/>
    <dgm:cxn modelId="{A57531E7-FC82-4A89-B4D3-FD17505D22EA}" type="presParOf" srcId="{395367C6-F786-47CB-BB16-5DADB8CCAA4C}" destId="{1D33273C-1627-467F-9F97-506F5C38E141}" srcOrd="6" destOrd="0" presId="urn:microsoft.com/office/officeart/2009/3/layout/IncreasingArrowsProcess"/>
    <dgm:cxn modelId="{52D46F47-BD6C-4147-B295-D6BDCE85B0CF}" type="presParOf" srcId="{395367C6-F786-47CB-BB16-5DADB8CCAA4C}" destId="{B93031F6-4AD3-4581-A696-5FCEC028B616}" srcOrd="7" destOrd="0" presId="urn:microsoft.com/office/officeart/2009/3/layout/IncreasingArrowsProcess"/>
    <dgm:cxn modelId="{9297D8D5-7D79-48FA-8DBD-C386A22804EA}" type="presParOf" srcId="{395367C6-F786-47CB-BB16-5DADB8CCAA4C}" destId="{4B2DCF07-5F2C-40CF-8F47-B56F317607B8}" srcOrd="8" destOrd="0" presId="urn:microsoft.com/office/officeart/2009/3/layout/IncreasingArrowsProcess"/>
    <dgm:cxn modelId="{8BB83A91-985B-4946-A3FE-A040D7DBCC0C}" type="presParOf" srcId="{395367C6-F786-47CB-BB16-5DADB8CCAA4C}" destId="{4BA2413A-890C-4267-9CE3-2C1C3FEF312F}"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061ED4-08F5-4A49-A567-4C2B3ED87D7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FDF73B52-580E-4A07-B877-1E6AA9FF5366}">
      <dgm:prSet phldrT="[Text]"/>
      <dgm:spPr/>
      <dgm:t>
        <a:bodyPr/>
        <a:lstStyle/>
        <a:p>
          <a:r>
            <a:rPr lang="en-US" dirty="0"/>
            <a:t>Before Experimentation</a:t>
          </a:r>
        </a:p>
      </dgm:t>
    </dgm:pt>
    <dgm:pt modelId="{0B4C324D-3625-40B3-9D40-C7B01F407DC9}" type="parTrans" cxnId="{0135A834-B461-4B3C-8CA7-0A616E89A9A4}">
      <dgm:prSet/>
      <dgm:spPr/>
      <dgm:t>
        <a:bodyPr/>
        <a:lstStyle/>
        <a:p>
          <a:endParaRPr lang="en-US"/>
        </a:p>
      </dgm:t>
    </dgm:pt>
    <dgm:pt modelId="{F93CE545-6A01-4734-9202-CDA89A39F234}" type="sibTrans" cxnId="{0135A834-B461-4B3C-8CA7-0A616E89A9A4}">
      <dgm:prSet/>
      <dgm:spPr/>
      <dgm:t>
        <a:bodyPr/>
        <a:lstStyle/>
        <a:p>
          <a:endParaRPr lang="en-US"/>
        </a:p>
      </dgm:t>
    </dgm:pt>
    <dgm:pt modelId="{6D69E45A-99D9-46F8-86A6-E8C721714F8F}">
      <dgm:prSet phldrT="[Text]"/>
      <dgm:spPr/>
      <dgm:t>
        <a:bodyPr/>
        <a:lstStyle/>
        <a:p>
          <a:r>
            <a:rPr lang="en-US" dirty="0"/>
            <a:t>Projects involving HUMAN PARTICIPANTS</a:t>
          </a:r>
        </a:p>
        <a:p>
          <a:r>
            <a:rPr lang="en-US" dirty="0">
              <a:solidFill>
                <a:srgbClr val="FF0000"/>
              </a:solidFill>
            </a:rPr>
            <a:t>All schools must form their own IRB committee to approve projects involving HUMANS (see ISEF guidelines)</a:t>
          </a:r>
        </a:p>
        <a:p>
          <a:r>
            <a:rPr lang="en-US" dirty="0"/>
            <a:t>SRC reviews forms and projects for compliance</a:t>
          </a:r>
        </a:p>
      </dgm:t>
    </dgm:pt>
    <dgm:pt modelId="{D5E8838A-519B-4F54-843C-2CB383ED5C62}" type="parTrans" cxnId="{6B643890-B6D4-4DDB-B54E-4F037C0FC35C}">
      <dgm:prSet/>
      <dgm:spPr/>
      <dgm:t>
        <a:bodyPr/>
        <a:lstStyle/>
        <a:p>
          <a:endParaRPr lang="en-US"/>
        </a:p>
      </dgm:t>
    </dgm:pt>
    <dgm:pt modelId="{D540DD83-7EDF-407E-9E27-4DFB13844B67}" type="sibTrans" cxnId="{6B643890-B6D4-4DDB-B54E-4F037C0FC35C}">
      <dgm:prSet/>
      <dgm:spPr/>
      <dgm:t>
        <a:bodyPr/>
        <a:lstStyle/>
        <a:p>
          <a:endParaRPr lang="en-US"/>
        </a:p>
      </dgm:t>
    </dgm:pt>
    <dgm:pt modelId="{C25764E4-7402-403A-BF00-0A6EFEB40314}">
      <dgm:prSet phldrT="[Text]"/>
      <dgm:spPr/>
      <dgm:t>
        <a:bodyPr/>
        <a:lstStyle/>
        <a:p>
          <a:r>
            <a:rPr lang="en-US" dirty="0"/>
            <a:t>After Experimentation</a:t>
          </a:r>
        </a:p>
      </dgm:t>
    </dgm:pt>
    <dgm:pt modelId="{82F85878-4ED9-4672-AFF6-2C1778057D32}" type="parTrans" cxnId="{C182A330-3A86-4709-A968-9B5224919463}">
      <dgm:prSet/>
      <dgm:spPr/>
      <dgm:t>
        <a:bodyPr/>
        <a:lstStyle/>
        <a:p>
          <a:endParaRPr lang="en-US"/>
        </a:p>
      </dgm:t>
    </dgm:pt>
    <dgm:pt modelId="{9F7224E6-E719-4740-8E61-4ADEF7E02922}" type="sibTrans" cxnId="{C182A330-3A86-4709-A968-9B5224919463}">
      <dgm:prSet/>
      <dgm:spPr/>
      <dgm:t>
        <a:bodyPr/>
        <a:lstStyle/>
        <a:p>
          <a:endParaRPr lang="en-US"/>
        </a:p>
      </dgm:t>
    </dgm:pt>
    <dgm:pt modelId="{9BC83443-5E7C-417A-976A-058DA7D698F4}">
      <dgm:prSet phldrT="[Text]"/>
      <dgm:spPr/>
      <dgm:t>
        <a:bodyPr/>
        <a:lstStyle/>
        <a:p>
          <a:r>
            <a:rPr lang="en-US" dirty="0"/>
            <a:t>All Projects:  those previously approved and ALL OTHER projects to ensure Research Plan &amp; Rules were followed</a:t>
          </a:r>
        </a:p>
      </dgm:t>
    </dgm:pt>
    <dgm:pt modelId="{C99F7EC9-8519-41E8-B843-B243BC842013}" type="parTrans" cxnId="{60818EA9-2C68-4778-A4D4-2479EC5B25D6}">
      <dgm:prSet/>
      <dgm:spPr/>
      <dgm:t>
        <a:bodyPr/>
        <a:lstStyle/>
        <a:p>
          <a:endParaRPr lang="en-US"/>
        </a:p>
      </dgm:t>
    </dgm:pt>
    <dgm:pt modelId="{0A07CCE7-9652-4897-A693-A524DC4731E5}" type="sibTrans" cxnId="{60818EA9-2C68-4778-A4D4-2479EC5B25D6}">
      <dgm:prSet/>
      <dgm:spPr/>
      <dgm:t>
        <a:bodyPr/>
        <a:lstStyle/>
        <a:p>
          <a:endParaRPr lang="en-US"/>
        </a:p>
      </dgm:t>
    </dgm:pt>
    <dgm:pt modelId="{0360C7CB-49FF-42B8-9EF0-771396388F84}">
      <dgm:prSet phldrT="[Text]"/>
      <dgm:spPr/>
      <dgm:t>
        <a:bodyPr/>
        <a:lstStyle/>
        <a:p>
          <a:r>
            <a:rPr lang="en-US" dirty="0"/>
            <a:t>Projects involving VERTEBRATE ANIMALS</a:t>
          </a:r>
        </a:p>
        <a:p>
          <a:r>
            <a:rPr lang="en-US" dirty="0"/>
            <a:t>Projects involving POTENTIALLY HAZARDOUS BIOLOGICAL AGENTS (MICROOGANISMS, RECOMBINANT DNA, TISSUES)</a:t>
          </a:r>
        </a:p>
        <a:p>
          <a:r>
            <a:rPr lang="en-US" dirty="0"/>
            <a:t>SRC reviews forms and projects for compliance</a:t>
          </a:r>
        </a:p>
      </dgm:t>
    </dgm:pt>
    <dgm:pt modelId="{DBD3F856-F893-4EED-9725-B7E26618483E}" type="parTrans" cxnId="{389378EE-1DDA-4DE9-9062-3E598862CC50}">
      <dgm:prSet/>
      <dgm:spPr/>
      <dgm:t>
        <a:bodyPr/>
        <a:lstStyle/>
        <a:p>
          <a:endParaRPr lang="en-US"/>
        </a:p>
      </dgm:t>
    </dgm:pt>
    <dgm:pt modelId="{0EE2D76C-7B1E-480E-B88F-2EA255B20725}" type="sibTrans" cxnId="{389378EE-1DDA-4DE9-9062-3E598862CC50}">
      <dgm:prSet/>
      <dgm:spPr/>
      <dgm:t>
        <a:bodyPr/>
        <a:lstStyle/>
        <a:p>
          <a:endParaRPr lang="en-US"/>
        </a:p>
      </dgm:t>
    </dgm:pt>
    <dgm:pt modelId="{419A84BF-426B-466D-BFA6-46638D40018E}">
      <dgm:prSet phldrT="[Text]"/>
      <dgm:spPr/>
      <dgm:t>
        <a:bodyPr/>
        <a:lstStyle/>
        <a:p>
          <a:r>
            <a:rPr lang="en-US" dirty="0"/>
            <a:t>SRC Reviews ALL forms &amp; projects then notifies researcher of SRC decision by email</a:t>
          </a:r>
        </a:p>
      </dgm:t>
    </dgm:pt>
    <dgm:pt modelId="{928224C2-617B-4284-92BF-E7485BC74CD2}" type="parTrans" cxnId="{8F22FFEE-3B4A-4973-A334-922732D43E35}">
      <dgm:prSet/>
      <dgm:spPr/>
      <dgm:t>
        <a:bodyPr/>
        <a:lstStyle/>
        <a:p>
          <a:endParaRPr lang="en-US"/>
        </a:p>
      </dgm:t>
    </dgm:pt>
    <dgm:pt modelId="{9F51BD3E-CE86-4D37-AA1F-489F7028346A}" type="sibTrans" cxnId="{8F22FFEE-3B4A-4973-A334-922732D43E35}">
      <dgm:prSet/>
      <dgm:spPr/>
      <dgm:t>
        <a:bodyPr/>
        <a:lstStyle/>
        <a:p>
          <a:endParaRPr lang="en-US"/>
        </a:p>
      </dgm:t>
    </dgm:pt>
    <dgm:pt modelId="{DC96394E-0543-4705-BA22-E14989BCE084}" type="pres">
      <dgm:prSet presAssocID="{39061ED4-08F5-4A49-A567-4C2B3ED87D70}" presName="Name0" presStyleCnt="0">
        <dgm:presLayoutVars>
          <dgm:dir/>
          <dgm:animLvl val="lvl"/>
          <dgm:resizeHandles val="exact"/>
        </dgm:presLayoutVars>
      </dgm:prSet>
      <dgm:spPr/>
      <dgm:t>
        <a:bodyPr/>
        <a:lstStyle/>
        <a:p>
          <a:endParaRPr lang="en-US"/>
        </a:p>
      </dgm:t>
    </dgm:pt>
    <dgm:pt modelId="{5343C811-F995-45DC-B847-3FCE7665DDCD}" type="pres">
      <dgm:prSet presAssocID="{FDF73B52-580E-4A07-B877-1E6AA9FF5366}" presName="vertFlow" presStyleCnt="0"/>
      <dgm:spPr/>
    </dgm:pt>
    <dgm:pt modelId="{A5C1C758-3DFC-4197-A734-D39122A4AC73}" type="pres">
      <dgm:prSet presAssocID="{FDF73B52-580E-4A07-B877-1E6AA9FF5366}" presName="header" presStyleLbl="node1" presStyleIdx="0" presStyleCnt="2"/>
      <dgm:spPr/>
      <dgm:t>
        <a:bodyPr/>
        <a:lstStyle/>
        <a:p>
          <a:endParaRPr lang="en-US"/>
        </a:p>
      </dgm:t>
    </dgm:pt>
    <dgm:pt modelId="{A14FC72F-978C-4EEB-9CBD-065B7B9BF253}" type="pres">
      <dgm:prSet presAssocID="{D5E8838A-519B-4F54-843C-2CB383ED5C62}" presName="parTrans" presStyleLbl="sibTrans2D1" presStyleIdx="0" presStyleCnt="4"/>
      <dgm:spPr/>
      <dgm:t>
        <a:bodyPr/>
        <a:lstStyle/>
        <a:p>
          <a:endParaRPr lang="en-US"/>
        </a:p>
      </dgm:t>
    </dgm:pt>
    <dgm:pt modelId="{C363218A-741A-44E0-B86E-FB2D0FFFCA39}" type="pres">
      <dgm:prSet presAssocID="{6D69E45A-99D9-46F8-86A6-E8C721714F8F}" presName="child" presStyleLbl="alignAccFollowNode1" presStyleIdx="0" presStyleCnt="4">
        <dgm:presLayoutVars>
          <dgm:chMax val="0"/>
          <dgm:bulletEnabled val="1"/>
        </dgm:presLayoutVars>
      </dgm:prSet>
      <dgm:spPr/>
      <dgm:t>
        <a:bodyPr/>
        <a:lstStyle/>
        <a:p>
          <a:endParaRPr lang="en-US"/>
        </a:p>
      </dgm:t>
    </dgm:pt>
    <dgm:pt modelId="{05C3A624-4CFF-429E-B99F-FB0A4CE1222D}" type="pres">
      <dgm:prSet presAssocID="{D540DD83-7EDF-407E-9E27-4DFB13844B67}" presName="sibTrans" presStyleLbl="sibTrans2D1" presStyleIdx="1" presStyleCnt="4"/>
      <dgm:spPr/>
      <dgm:t>
        <a:bodyPr/>
        <a:lstStyle/>
        <a:p>
          <a:endParaRPr lang="en-US"/>
        </a:p>
      </dgm:t>
    </dgm:pt>
    <dgm:pt modelId="{A2D80DA7-AD58-4219-8417-25CF6F24C88C}" type="pres">
      <dgm:prSet presAssocID="{0360C7CB-49FF-42B8-9EF0-771396388F84}" presName="child" presStyleLbl="alignAccFollowNode1" presStyleIdx="1" presStyleCnt="4">
        <dgm:presLayoutVars>
          <dgm:chMax val="0"/>
          <dgm:bulletEnabled val="1"/>
        </dgm:presLayoutVars>
      </dgm:prSet>
      <dgm:spPr/>
      <dgm:t>
        <a:bodyPr/>
        <a:lstStyle/>
        <a:p>
          <a:endParaRPr lang="en-US"/>
        </a:p>
      </dgm:t>
    </dgm:pt>
    <dgm:pt modelId="{86891D45-17E2-4F3A-BB0D-6A69148A866C}" type="pres">
      <dgm:prSet presAssocID="{FDF73B52-580E-4A07-B877-1E6AA9FF5366}" presName="hSp" presStyleCnt="0"/>
      <dgm:spPr/>
    </dgm:pt>
    <dgm:pt modelId="{300F111F-0B6B-48AE-995F-FB31D51308BD}" type="pres">
      <dgm:prSet presAssocID="{C25764E4-7402-403A-BF00-0A6EFEB40314}" presName="vertFlow" presStyleCnt="0"/>
      <dgm:spPr/>
    </dgm:pt>
    <dgm:pt modelId="{07441623-7414-4CD7-9263-A39A63CBFBF7}" type="pres">
      <dgm:prSet presAssocID="{C25764E4-7402-403A-BF00-0A6EFEB40314}" presName="header" presStyleLbl="node1" presStyleIdx="1" presStyleCnt="2"/>
      <dgm:spPr/>
      <dgm:t>
        <a:bodyPr/>
        <a:lstStyle/>
        <a:p>
          <a:endParaRPr lang="en-US"/>
        </a:p>
      </dgm:t>
    </dgm:pt>
    <dgm:pt modelId="{B0FCDFE5-7156-4F56-8D33-F252B39E4D21}" type="pres">
      <dgm:prSet presAssocID="{C99F7EC9-8519-41E8-B843-B243BC842013}" presName="parTrans" presStyleLbl="sibTrans2D1" presStyleIdx="2" presStyleCnt="4"/>
      <dgm:spPr/>
      <dgm:t>
        <a:bodyPr/>
        <a:lstStyle/>
        <a:p>
          <a:endParaRPr lang="en-US"/>
        </a:p>
      </dgm:t>
    </dgm:pt>
    <dgm:pt modelId="{4734394F-C86B-48F1-98F0-852BD41E9FC6}" type="pres">
      <dgm:prSet presAssocID="{9BC83443-5E7C-417A-976A-058DA7D698F4}" presName="child" presStyleLbl="alignAccFollowNode1" presStyleIdx="2" presStyleCnt="4">
        <dgm:presLayoutVars>
          <dgm:chMax val="0"/>
          <dgm:bulletEnabled val="1"/>
        </dgm:presLayoutVars>
      </dgm:prSet>
      <dgm:spPr/>
      <dgm:t>
        <a:bodyPr/>
        <a:lstStyle/>
        <a:p>
          <a:endParaRPr lang="en-US"/>
        </a:p>
      </dgm:t>
    </dgm:pt>
    <dgm:pt modelId="{AE7E51DD-9398-455B-9293-FE1D1D6C1EB7}" type="pres">
      <dgm:prSet presAssocID="{0A07CCE7-9652-4897-A693-A524DC4731E5}" presName="sibTrans" presStyleLbl="sibTrans2D1" presStyleIdx="3" presStyleCnt="4"/>
      <dgm:spPr/>
      <dgm:t>
        <a:bodyPr/>
        <a:lstStyle/>
        <a:p>
          <a:endParaRPr lang="en-US"/>
        </a:p>
      </dgm:t>
    </dgm:pt>
    <dgm:pt modelId="{48F280C2-6870-4376-9523-01AC309D5CE7}" type="pres">
      <dgm:prSet presAssocID="{419A84BF-426B-466D-BFA6-46638D40018E}" presName="child" presStyleLbl="alignAccFollowNode1" presStyleIdx="3" presStyleCnt="4">
        <dgm:presLayoutVars>
          <dgm:chMax val="0"/>
          <dgm:bulletEnabled val="1"/>
        </dgm:presLayoutVars>
      </dgm:prSet>
      <dgm:spPr/>
      <dgm:t>
        <a:bodyPr/>
        <a:lstStyle/>
        <a:p>
          <a:endParaRPr lang="en-US"/>
        </a:p>
      </dgm:t>
    </dgm:pt>
  </dgm:ptLst>
  <dgm:cxnLst>
    <dgm:cxn modelId="{0135A834-B461-4B3C-8CA7-0A616E89A9A4}" srcId="{39061ED4-08F5-4A49-A567-4C2B3ED87D70}" destId="{FDF73B52-580E-4A07-B877-1E6AA9FF5366}" srcOrd="0" destOrd="0" parTransId="{0B4C324D-3625-40B3-9D40-C7B01F407DC9}" sibTransId="{F93CE545-6A01-4734-9202-CDA89A39F234}"/>
    <dgm:cxn modelId="{99FA8F2B-10DC-4FEF-A649-8770B3F1015D}" type="presOf" srcId="{D5E8838A-519B-4F54-843C-2CB383ED5C62}" destId="{A14FC72F-978C-4EEB-9CBD-065B7B9BF253}" srcOrd="0" destOrd="0" presId="urn:microsoft.com/office/officeart/2005/8/layout/lProcess1"/>
    <dgm:cxn modelId="{6B643890-B6D4-4DDB-B54E-4F037C0FC35C}" srcId="{FDF73B52-580E-4A07-B877-1E6AA9FF5366}" destId="{6D69E45A-99D9-46F8-86A6-E8C721714F8F}" srcOrd="0" destOrd="0" parTransId="{D5E8838A-519B-4F54-843C-2CB383ED5C62}" sibTransId="{D540DD83-7EDF-407E-9E27-4DFB13844B67}"/>
    <dgm:cxn modelId="{389378EE-1DDA-4DE9-9062-3E598862CC50}" srcId="{FDF73B52-580E-4A07-B877-1E6AA9FF5366}" destId="{0360C7CB-49FF-42B8-9EF0-771396388F84}" srcOrd="1" destOrd="0" parTransId="{DBD3F856-F893-4EED-9725-B7E26618483E}" sibTransId="{0EE2D76C-7B1E-480E-B88F-2EA255B20725}"/>
    <dgm:cxn modelId="{8F22FFEE-3B4A-4973-A334-922732D43E35}" srcId="{C25764E4-7402-403A-BF00-0A6EFEB40314}" destId="{419A84BF-426B-466D-BFA6-46638D40018E}" srcOrd="1" destOrd="0" parTransId="{928224C2-617B-4284-92BF-E7485BC74CD2}" sibTransId="{9F51BD3E-CE86-4D37-AA1F-489F7028346A}"/>
    <dgm:cxn modelId="{093E3C7E-F087-4D37-9AE9-2D3A6143BF42}" type="presOf" srcId="{0360C7CB-49FF-42B8-9EF0-771396388F84}" destId="{A2D80DA7-AD58-4219-8417-25CF6F24C88C}" srcOrd="0" destOrd="0" presId="urn:microsoft.com/office/officeart/2005/8/layout/lProcess1"/>
    <dgm:cxn modelId="{AC4DB7C5-7CB2-44F7-8F7B-4BECAFBE2A7A}" type="presOf" srcId="{6D69E45A-99D9-46F8-86A6-E8C721714F8F}" destId="{C363218A-741A-44E0-B86E-FB2D0FFFCA39}" srcOrd="0" destOrd="0" presId="urn:microsoft.com/office/officeart/2005/8/layout/lProcess1"/>
    <dgm:cxn modelId="{8AD36179-E9EA-491F-A9A0-BE7F06E0789C}" type="presOf" srcId="{419A84BF-426B-466D-BFA6-46638D40018E}" destId="{48F280C2-6870-4376-9523-01AC309D5CE7}" srcOrd="0" destOrd="0" presId="urn:microsoft.com/office/officeart/2005/8/layout/lProcess1"/>
    <dgm:cxn modelId="{60818EA9-2C68-4778-A4D4-2479EC5B25D6}" srcId="{C25764E4-7402-403A-BF00-0A6EFEB40314}" destId="{9BC83443-5E7C-417A-976A-058DA7D698F4}" srcOrd="0" destOrd="0" parTransId="{C99F7EC9-8519-41E8-B843-B243BC842013}" sibTransId="{0A07CCE7-9652-4897-A693-A524DC4731E5}"/>
    <dgm:cxn modelId="{0225963C-D33C-49EE-BE72-89CF7C9FA26C}" type="presOf" srcId="{FDF73B52-580E-4A07-B877-1E6AA9FF5366}" destId="{A5C1C758-3DFC-4197-A734-D39122A4AC73}" srcOrd="0" destOrd="0" presId="urn:microsoft.com/office/officeart/2005/8/layout/lProcess1"/>
    <dgm:cxn modelId="{7DF809DE-0469-4E57-923B-9F4B295E9843}" type="presOf" srcId="{9BC83443-5E7C-417A-976A-058DA7D698F4}" destId="{4734394F-C86B-48F1-98F0-852BD41E9FC6}" srcOrd="0" destOrd="0" presId="urn:microsoft.com/office/officeart/2005/8/layout/lProcess1"/>
    <dgm:cxn modelId="{D4597C15-86FD-4737-BD1D-F50A88767FC0}" type="presOf" srcId="{39061ED4-08F5-4A49-A567-4C2B3ED87D70}" destId="{DC96394E-0543-4705-BA22-E14989BCE084}" srcOrd="0" destOrd="0" presId="urn:microsoft.com/office/officeart/2005/8/layout/lProcess1"/>
    <dgm:cxn modelId="{64DC6717-CB4A-4846-A24F-339604E0903E}" type="presOf" srcId="{0A07CCE7-9652-4897-A693-A524DC4731E5}" destId="{AE7E51DD-9398-455B-9293-FE1D1D6C1EB7}" srcOrd="0" destOrd="0" presId="urn:microsoft.com/office/officeart/2005/8/layout/lProcess1"/>
    <dgm:cxn modelId="{0685F044-199E-4DF6-8881-4DA507655E95}" type="presOf" srcId="{C25764E4-7402-403A-BF00-0A6EFEB40314}" destId="{07441623-7414-4CD7-9263-A39A63CBFBF7}" srcOrd="0" destOrd="0" presId="urn:microsoft.com/office/officeart/2005/8/layout/lProcess1"/>
    <dgm:cxn modelId="{C182A330-3A86-4709-A968-9B5224919463}" srcId="{39061ED4-08F5-4A49-A567-4C2B3ED87D70}" destId="{C25764E4-7402-403A-BF00-0A6EFEB40314}" srcOrd="1" destOrd="0" parTransId="{82F85878-4ED9-4672-AFF6-2C1778057D32}" sibTransId="{9F7224E6-E719-4740-8E61-4ADEF7E02922}"/>
    <dgm:cxn modelId="{B273FA21-71D5-4429-8F66-24688A3E19A5}" type="presOf" srcId="{D540DD83-7EDF-407E-9E27-4DFB13844B67}" destId="{05C3A624-4CFF-429E-B99F-FB0A4CE1222D}" srcOrd="0" destOrd="0" presId="urn:microsoft.com/office/officeart/2005/8/layout/lProcess1"/>
    <dgm:cxn modelId="{2DC92A1A-2BAC-43C8-A16A-E0D521BB2078}" type="presOf" srcId="{C99F7EC9-8519-41E8-B843-B243BC842013}" destId="{B0FCDFE5-7156-4F56-8D33-F252B39E4D21}" srcOrd="0" destOrd="0" presId="urn:microsoft.com/office/officeart/2005/8/layout/lProcess1"/>
    <dgm:cxn modelId="{9F600B71-AEE6-46D5-AFCE-E4A549590AFD}" type="presParOf" srcId="{DC96394E-0543-4705-BA22-E14989BCE084}" destId="{5343C811-F995-45DC-B847-3FCE7665DDCD}" srcOrd="0" destOrd="0" presId="urn:microsoft.com/office/officeart/2005/8/layout/lProcess1"/>
    <dgm:cxn modelId="{B7617FCF-DEB4-424C-91EB-5B5883090981}" type="presParOf" srcId="{5343C811-F995-45DC-B847-3FCE7665DDCD}" destId="{A5C1C758-3DFC-4197-A734-D39122A4AC73}" srcOrd="0" destOrd="0" presId="urn:microsoft.com/office/officeart/2005/8/layout/lProcess1"/>
    <dgm:cxn modelId="{F939D470-2447-49A5-B287-C173F628FCA2}" type="presParOf" srcId="{5343C811-F995-45DC-B847-3FCE7665DDCD}" destId="{A14FC72F-978C-4EEB-9CBD-065B7B9BF253}" srcOrd="1" destOrd="0" presId="urn:microsoft.com/office/officeart/2005/8/layout/lProcess1"/>
    <dgm:cxn modelId="{BF7DBBB5-F1B0-4634-A99B-129A4BDAD985}" type="presParOf" srcId="{5343C811-F995-45DC-B847-3FCE7665DDCD}" destId="{C363218A-741A-44E0-B86E-FB2D0FFFCA39}" srcOrd="2" destOrd="0" presId="urn:microsoft.com/office/officeart/2005/8/layout/lProcess1"/>
    <dgm:cxn modelId="{05777105-D0A5-4A77-85EA-ACBF3D69EB61}" type="presParOf" srcId="{5343C811-F995-45DC-B847-3FCE7665DDCD}" destId="{05C3A624-4CFF-429E-B99F-FB0A4CE1222D}" srcOrd="3" destOrd="0" presId="urn:microsoft.com/office/officeart/2005/8/layout/lProcess1"/>
    <dgm:cxn modelId="{D8F903A0-AB2A-42DD-A933-32F9CB38413C}" type="presParOf" srcId="{5343C811-F995-45DC-B847-3FCE7665DDCD}" destId="{A2D80DA7-AD58-4219-8417-25CF6F24C88C}" srcOrd="4" destOrd="0" presId="urn:microsoft.com/office/officeart/2005/8/layout/lProcess1"/>
    <dgm:cxn modelId="{F5A8F330-5CDC-4559-91F6-02B2CD8A6AB2}" type="presParOf" srcId="{DC96394E-0543-4705-BA22-E14989BCE084}" destId="{86891D45-17E2-4F3A-BB0D-6A69148A866C}" srcOrd="1" destOrd="0" presId="urn:microsoft.com/office/officeart/2005/8/layout/lProcess1"/>
    <dgm:cxn modelId="{E69B22A6-805C-48AE-BF55-B259445CD480}" type="presParOf" srcId="{DC96394E-0543-4705-BA22-E14989BCE084}" destId="{300F111F-0B6B-48AE-995F-FB31D51308BD}" srcOrd="2" destOrd="0" presId="urn:microsoft.com/office/officeart/2005/8/layout/lProcess1"/>
    <dgm:cxn modelId="{2547C48A-FEFF-49E5-AD6E-4773B357B737}" type="presParOf" srcId="{300F111F-0B6B-48AE-995F-FB31D51308BD}" destId="{07441623-7414-4CD7-9263-A39A63CBFBF7}" srcOrd="0" destOrd="0" presId="urn:microsoft.com/office/officeart/2005/8/layout/lProcess1"/>
    <dgm:cxn modelId="{C32A1EC1-B4C9-4E59-82AD-3117D266DC80}" type="presParOf" srcId="{300F111F-0B6B-48AE-995F-FB31D51308BD}" destId="{B0FCDFE5-7156-4F56-8D33-F252B39E4D21}" srcOrd="1" destOrd="0" presId="urn:microsoft.com/office/officeart/2005/8/layout/lProcess1"/>
    <dgm:cxn modelId="{5D53906A-0F73-44F3-8EC2-6B844E9D51BF}" type="presParOf" srcId="{300F111F-0B6B-48AE-995F-FB31D51308BD}" destId="{4734394F-C86B-48F1-98F0-852BD41E9FC6}" srcOrd="2" destOrd="0" presId="urn:microsoft.com/office/officeart/2005/8/layout/lProcess1"/>
    <dgm:cxn modelId="{B82E9CE9-1561-45C1-B85B-FA24D542BEE8}" type="presParOf" srcId="{300F111F-0B6B-48AE-995F-FB31D51308BD}" destId="{AE7E51DD-9398-455B-9293-FE1D1D6C1EB7}" srcOrd="3" destOrd="0" presId="urn:microsoft.com/office/officeart/2005/8/layout/lProcess1"/>
    <dgm:cxn modelId="{69FF12BC-A4E5-4B33-AE92-361DB07DCAF9}" type="presParOf" srcId="{300F111F-0B6B-48AE-995F-FB31D51308BD}" destId="{48F280C2-6870-4376-9523-01AC309D5CE7}"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7932BA-2FA0-43E8-892E-2F0A724572E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67258F-3BB8-497C-922C-C2168804F75B}">
      <dgm:prSet phldrT="[Text]"/>
      <dgm:spPr/>
      <dgm:t>
        <a:bodyPr/>
        <a:lstStyle/>
        <a:p>
          <a:r>
            <a:rPr lang="en-US" dirty="0"/>
            <a:t>Definition</a:t>
          </a:r>
        </a:p>
      </dgm:t>
    </dgm:pt>
    <dgm:pt modelId="{9B876DBF-DD7C-436E-9CAF-A460B2819AE6}" type="parTrans" cxnId="{3FCE4148-1157-4393-8EC8-4A249E6F390A}">
      <dgm:prSet/>
      <dgm:spPr/>
      <dgm:t>
        <a:bodyPr/>
        <a:lstStyle/>
        <a:p>
          <a:endParaRPr lang="en-US"/>
        </a:p>
      </dgm:t>
    </dgm:pt>
    <dgm:pt modelId="{9300F3C9-B27B-4054-A572-5CA491721C45}" type="sibTrans" cxnId="{3FCE4148-1157-4393-8EC8-4A249E6F390A}">
      <dgm:prSet/>
      <dgm:spPr/>
      <dgm:t>
        <a:bodyPr/>
        <a:lstStyle/>
        <a:p>
          <a:endParaRPr lang="en-US"/>
        </a:p>
      </dgm:t>
    </dgm:pt>
    <dgm:pt modelId="{6AE6D2BF-1DC8-44E1-A297-981F6014AB75}">
      <dgm:prSet phldrT="[Text]"/>
      <dgm:spPr/>
      <dgm:t>
        <a:bodyPr/>
        <a:lstStyle/>
        <a:p>
          <a:r>
            <a:rPr lang="en-US" dirty="0"/>
            <a:t>Reviews human participants studies</a:t>
          </a:r>
        </a:p>
      </dgm:t>
    </dgm:pt>
    <dgm:pt modelId="{08B76C5C-169C-4B83-8722-967CC9EBA836}" type="parTrans" cxnId="{2F501DB8-D59E-493C-B078-DB8927715914}">
      <dgm:prSet/>
      <dgm:spPr/>
      <dgm:t>
        <a:bodyPr/>
        <a:lstStyle/>
        <a:p>
          <a:endParaRPr lang="en-US"/>
        </a:p>
      </dgm:t>
    </dgm:pt>
    <dgm:pt modelId="{65C989AF-CA19-4F29-8B0E-DC7123E8EFAA}" type="sibTrans" cxnId="{2F501DB8-D59E-493C-B078-DB8927715914}">
      <dgm:prSet/>
      <dgm:spPr/>
      <dgm:t>
        <a:bodyPr/>
        <a:lstStyle/>
        <a:p>
          <a:endParaRPr lang="en-US"/>
        </a:p>
      </dgm:t>
    </dgm:pt>
    <dgm:pt modelId="{18832609-5FC4-468D-B6DB-C15F4FEABD20}">
      <dgm:prSet phldrT="[Text]"/>
      <dgm:spPr/>
      <dgm:t>
        <a:bodyPr/>
        <a:lstStyle/>
        <a:p>
          <a:r>
            <a:rPr lang="en-US" dirty="0"/>
            <a:t>Guidelines</a:t>
          </a:r>
        </a:p>
      </dgm:t>
    </dgm:pt>
    <dgm:pt modelId="{1A0C0DE7-23AA-4EA4-A671-D966A84D05E3}" type="parTrans" cxnId="{FC1284DE-5EB1-41BC-B3DE-694CC7E2F3A5}">
      <dgm:prSet/>
      <dgm:spPr/>
      <dgm:t>
        <a:bodyPr/>
        <a:lstStyle/>
        <a:p>
          <a:endParaRPr lang="en-US"/>
        </a:p>
      </dgm:t>
    </dgm:pt>
    <dgm:pt modelId="{C6509904-30CA-44EA-9E58-04A0212AEF5D}" type="sibTrans" cxnId="{FC1284DE-5EB1-41BC-B3DE-694CC7E2F3A5}">
      <dgm:prSet/>
      <dgm:spPr/>
      <dgm:t>
        <a:bodyPr/>
        <a:lstStyle/>
        <a:p>
          <a:endParaRPr lang="en-US"/>
        </a:p>
      </dgm:t>
    </dgm:pt>
    <dgm:pt modelId="{07F3DBCC-E48A-49C9-BF83-308A6817454D}">
      <dgm:prSet phldrT="[Text]"/>
      <dgm:spPr/>
      <dgm:t>
        <a:bodyPr/>
        <a:lstStyle/>
        <a:p>
          <a:r>
            <a:rPr lang="en-US" dirty="0"/>
            <a:t>Human participants studies involve living individuals where there is:</a:t>
          </a:r>
        </a:p>
      </dgm:t>
    </dgm:pt>
    <dgm:pt modelId="{EB88AA71-6BE8-4B04-97CC-67A691279436}" type="parTrans" cxnId="{C74FEC5D-D769-4103-A304-7600DF5BC113}">
      <dgm:prSet/>
      <dgm:spPr/>
      <dgm:t>
        <a:bodyPr/>
        <a:lstStyle/>
        <a:p>
          <a:endParaRPr lang="en-US"/>
        </a:p>
      </dgm:t>
    </dgm:pt>
    <dgm:pt modelId="{D70E5E9D-9C46-41FF-AA3A-2438CD819BEC}" type="sibTrans" cxnId="{C74FEC5D-D769-4103-A304-7600DF5BC113}">
      <dgm:prSet/>
      <dgm:spPr/>
      <dgm:t>
        <a:bodyPr/>
        <a:lstStyle/>
        <a:p>
          <a:endParaRPr lang="en-US"/>
        </a:p>
      </dgm:t>
    </dgm:pt>
    <dgm:pt modelId="{C3AB8344-F492-4A85-B2D2-E9C96BCA59D4}">
      <dgm:prSet phldrT="[Text]"/>
      <dgm:spPr/>
      <dgm:t>
        <a:bodyPr/>
        <a:lstStyle/>
        <a:p>
          <a:r>
            <a:rPr lang="en-US" dirty="0"/>
            <a:t>Process</a:t>
          </a:r>
        </a:p>
      </dgm:t>
    </dgm:pt>
    <dgm:pt modelId="{3A2E6A31-F4C8-400A-8C57-3119E0487A7C}" type="parTrans" cxnId="{655F83A2-DA2C-43D3-AD8D-F2CC679BD99E}">
      <dgm:prSet/>
      <dgm:spPr/>
      <dgm:t>
        <a:bodyPr/>
        <a:lstStyle/>
        <a:p>
          <a:endParaRPr lang="en-US"/>
        </a:p>
      </dgm:t>
    </dgm:pt>
    <dgm:pt modelId="{29A3181A-2B0D-4360-8397-D19C90A79CEC}" type="sibTrans" cxnId="{655F83A2-DA2C-43D3-AD8D-F2CC679BD99E}">
      <dgm:prSet/>
      <dgm:spPr/>
      <dgm:t>
        <a:bodyPr/>
        <a:lstStyle/>
        <a:p>
          <a:endParaRPr lang="en-US"/>
        </a:p>
      </dgm:t>
    </dgm:pt>
    <dgm:pt modelId="{376AAF98-3ACC-45FB-982B-D1FF84745643}">
      <dgm:prSet phldrT="[Text]"/>
      <dgm:spPr/>
      <dgm:t>
        <a:bodyPr/>
        <a:lstStyle/>
        <a:p>
          <a:r>
            <a:rPr lang="en-US" dirty="0"/>
            <a:t>IRB must review and approve the research plan BEFORE experimentation begins</a:t>
          </a:r>
        </a:p>
      </dgm:t>
    </dgm:pt>
    <dgm:pt modelId="{EBAF82D2-5854-45A3-8E6C-087865530827}" type="parTrans" cxnId="{F5C0C4E5-A327-405F-84DB-9BD0E0BEEF0B}">
      <dgm:prSet/>
      <dgm:spPr/>
      <dgm:t>
        <a:bodyPr/>
        <a:lstStyle/>
        <a:p>
          <a:endParaRPr lang="en-US"/>
        </a:p>
      </dgm:t>
    </dgm:pt>
    <dgm:pt modelId="{DE858792-D4AA-4F86-91A9-E5ABC710A605}" type="sibTrans" cxnId="{F5C0C4E5-A327-405F-84DB-9BD0E0BEEF0B}">
      <dgm:prSet/>
      <dgm:spPr/>
      <dgm:t>
        <a:bodyPr/>
        <a:lstStyle/>
        <a:p>
          <a:endParaRPr lang="en-US"/>
        </a:p>
      </dgm:t>
    </dgm:pt>
    <dgm:pt modelId="{D076122D-20D4-4836-8B43-1B0485A6A7CE}">
      <dgm:prSet/>
      <dgm:spPr/>
      <dgm:t>
        <a:bodyPr/>
        <a:lstStyle/>
        <a:p>
          <a:r>
            <a:rPr lang="en-US"/>
            <a:t>Membership must include: </a:t>
          </a:r>
          <a:endParaRPr lang="en-US" dirty="0"/>
        </a:p>
      </dgm:t>
    </dgm:pt>
    <dgm:pt modelId="{EEB82DC3-50AB-4EFD-BDE5-FBD10BC72A7F}" type="parTrans" cxnId="{AA688E3C-DC0B-4044-A6DF-82635289F6D6}">
      <dgm:prSet/>
      <dgm:spPr/>
      <dgm:t>
        <a:bodyPr/>
        <a:lstStyle/>
        <a:p>
          <a:endParaRPr lang="en-US"/>
        </a:p>
      </dgm:t>
    </dgm:pt>
    <dgm:pt modelId="{7B00BE01-CA24-46DF-9B58-C7309FA0B322}" type="sibTrans" cxnId="{AA688E3C-DC0B-4044-A6DF-82635289F6D6}">
      <dgm:prSet/>
      <dgm:spPr/>
      <dgm:t>
        <a:bodyPr/>
        <a:lstStyle/>
        <a:p>
          <a:endParaRPr lang="en-US"/>
        </a:p>
      </dgm:t>
    </dgm:pt>
    <dgm:pt modelId="{7C1BEE9C-3F98-4177-8C66-98443B78BD2A}">
      <dgm:prSet/>
      <dgm:spPr/>
      <dgm:t>
        <a:bodyPr/>
        <a:lstStyle/>
        <a:p>
          <a:r>
            <a:rPr lang="en-US"/>
            <a:t>An educator</a:t>
          </a:r>
          <a:endParaRPr lang="en-US" dirty="0"/>
        </a:p>
      </dgm:t>
    </dgm:pt>
    <dgm:pt modelId="{4754D059-E755-4089-8720-311A38013ECE}" type="parTrans" cxnId="{6ECA9C2D-C86E-481D-8383-5B64BF8FAC65}">
      <dgm:prSet/>
      <dgm:spPr/>
      <dgm:t>
        <a:bodyPr/>
        <a:lstStyle/>
        <a:p>
          <a:endParaRPr lang="en-US"/>
        </a:p>
      </dgm:t>
    </dgm:pt>
    <dgm:pt modelId="{90DE78D5-3D3B-453D-B852-08A59A76DFF0}" type="sibTrans" cxnId="{6ECA9C2D-C86E-481D-8383-5B64BF8FAC65}">
      <dgm:prSet/>
      <dgm:spPr/>
      <dgm:t>
        <a:bodyPr/>
        <a:lstStyle/>
        <a:p>
          <a:endParaRPr lang="en-US"/>
        </a:p>
      </dgm:t>
    </dgm:pt>
    <dgm:pt modelId="{0AF0BC7A-D801-4945-93C7-D6610D24CAFC}">
      <dgm:prSet/>
      <dgm:spPr/>
      <dgm:t>
        <a:bodyPr/>
        <a:lstStyle/>
        <a:p>
          <a:r>
            <a:rPr lang="en-US"/>
            <a:t>A school administrator</a:t>
          </a:r>
          <a:endParaRPr lang="en-US" dirty="0"/>
        </a:p>
      </dgm:t>
    </dgm:pt>
    <dgm:pt modelId="{BAD593E6-A5FB-4843-A1FE-A7BEF0A59019}" type="parTrans" cxnId="{F1E2140A-76D0-441D-B6CE-6EC9D1153301}">
      <dgm:prSet/>
      <dgm:spPr/>
      <dgm:t>
        <a:bodyPr/>
        <a:lstStyle/>
        <a:p>
          <a:endParaRPr lang="en-US"/>
        </a:p>
      </dgm:t>
    </dgm:pt>
    <dgm:pt modelId="{859ABAE6-328C-4D1A-A1AF-D661D374F65A}" type="sibTrans" cxnId="{F1E2140A-76D0-441D-B6CE-6EC9D1153301}">
      <dgm:prSet/>
      <dgm:spPr/>
      <dgm:t>
        <a:bodyPr/>
        <a:lstStyle/>
        <a:p>
          <a:endParaRPr lang="en-US"/>
        </a:p>
      </dgm:t>
    </dgm:pt>
    <dgm:pt modelId="{A558593A-F0E9-4984-AF82-536CE15D1535}">
      <dgm:prSet/>
      <dgm:spPr/>
      <dgm:t>
        <a:bodyPr/>
        <a:lstStyle/>
        <a:p>
          <a:r>
            <a:rPr lang="en-US" dirty="0"/>
            <a:t>Someone knowledgeable about evaluating physical and/or psychological risk:  MD, PA, RN, psychologist, licensed social worker, or licensed clinical professional counselor</a:t>
          </a:r>
        </a:p>
      </dgm:t>
    </dgm:pt>
    <dgm:pt modelId="{E83AAC50-F1E1-4E21-B158-3E00029D7697}" type="parTrans" cxnId="{152E5B3C-8AF2-489C-AF65-3A6D36A35A91}">
      <dgm:prSet/>
      <dgm:spPr/>
      <dgm:t>
        <a:bodyPr/>
        <a:lstStyle/>
        <a:p>
          <a:endParaRPr lang="en-US"/>
        </a:p>
      </dgm:t>
    </dgm:pt>
    <dgm:pt modelId="{11D8374D-09BC-4E42-A8F8-EC90CFA14874}" type="sibTrans" cxnId="{152E5B3C-8AF2-489C-AF65-3A6D36A35A91}">
      <dgm:prSet/>
      <dgm:spPr/>
      <dgm:t>
        <a:bodyPr/>
        <a:lstStyle/>
        <a:p>
          <a:endParaRPr lang="en-US"/>
        </a:p>
      </dgm:t>
    </dgm:pt>
    <dgm:pt modelId="{3BF3901C-79B6-4B26-9E90-3F201C433242}">
      <dgm:prSet/>
      <dgm:spPr/>
      <dgm:t>
        <a:bodyPr/>
        <a:lstStyle/>
        <a:p>
          <a:r>
            <a:rPr lang="en-US"/>
            <a:t>Intervention or interaction with participants</a:t>
          </a:r>
          <a:endParaRPr lang="en-US" dirty="0"/>
        </a:p>
      </dgm:t>
    </dgm:pt>
    <dgm:pt modelId="{1B19FF81-1532-40A5-A4E8-D4B8B3912D52}" type="parTrans" cxnId="{563949E0-061D-4ED1-9372-7ED7BA65C843}">
      <dgm:prSet/>
      <dgm:spPr/>
      <dgm:t>
        <a:bodyPr/>
        <a:lstStyle/>
        <a:p>
          <a:endParaRPr lang="en-US"/>
        </a:p>
      </dgm:t>
    </dgm:pt>
    <dgm:pt modelId="{8A070B11-8383-4046-A6FB-E84812D47584}" type="sibTrans" cxnId="{563949E0-061D-4ED1-9372-7ED7BA65C843}">
      <dgm:prSet/>
      <dgm:spPr/>
      <dgm:t>
        <a:bodyPr/>
        <a:lstStyle/>
        <a:p>
          <a:endParaRPr lang="en-US"/>
        </a:p>
      </dgm:t>
    </dgm:pt>
    <dgm:pt modelId="{87749EA8-8B77-494B-89A4-118A68584EDF}">
      <dgm:prSet/>
      <dgm:spPr/>
      <dgm:t>
        <a:bodyPr/>
        <a:lstStyle/>
        <a:p>
          <a:r>
            <a:rPr lang="en-US"/>
            <a:t>And/Or</a:t>
          </a:r>
          <a:endParaRPr lang="en-US" dirty="0"/>
        </a:p>
      </dgm:t>
    </dgm:pt>
    <dgm:pt modelId="{84FD5085-EAFC-40A1-9B02-116D612BF997}" type="parTrans" cxnId="{A2596041-B69C-41BC-AD3A-81068A6F5B0F}">
      <dgm:prSet/>
      <dgm:spPr/>
      <dgm:t>
        <a:bodyPr/>
        <a:lstStyle/>
        <a:p>
          <a:endParaRPr lang="en-US"/>
        </a:p>
      </dgm:t>
    </dgm:pt>
    <dgm:pt modelId="{D56851B3-176A-474C-92BE-BAE184A99E2E}" type="sibTrans" cxnId="{A2596041-B69C-41BC-AD3A-81068A6F5B0F}">
      <dgm:prSet/>
      <dgm:spPr/>
      <dgm:t>
        <a:bodyPr/>
        <a:lstStyle/>
        <a:p>
          <a:endParaRPr lang="en-US"/>
        </a:p>
      </dgm:t>
    </dgm:pt>
    <dgm:pt modelId="{88E276E0-FE6F-4E8B-B416-B5E6FDB019BC}">
      <dgm:prSet/>
      <dgm:spPr/>
      <dgm:t>
        <a:bodyPr/>
        <a:lstStyle/>
        <a:p>
          <a:r>
            <a:rPr lang="en-US"/>
            <a:t>Collection of identifiable private information</a:t>
          </a:r>
          <a:endParaRPr lang="en-US" dirty="0"/>
        </a:p>
      </dgm:t>
    </dgm:pt>
    <dgm:pt modelId="{F06B6F03-6CEA-40C7-AEA8-63137AF17B76}" type="parTrans" cxnId="{067F5F1F-203A-4CE0-814E-C686AAE2E9CA}">
      <dgm:prSet/>
      <dgm:spPr/>
      <dgm:t>
        <a:bodyPr/>
        <a:lstStyle/>
        <a:p>
          <a:endParaRPr lang="en-US"/>
        </a:p>
      </dgm:t>
    </dgm:pt>
    <dgm:pt modelId="{DC47239D-4706-49E1-9E1D-432C7058AA51}" type="sibTrans" cxnId="{067F5F1F-203A-4CE0-814E-C686AAE2E9CA}">
      <dgm:prSet/>
      <dgm:spPr/>
      <dgm:t>
        <a:bodyPr/>
        <a:lstStyle/>
        <a:p>
          <a:endParaRPr lang="en-US"/>
        </a:p>
      </dgm:t>
    </dgm:pt>
    <dgm:pt modelId="{CF7380F8-3EC3-4E0E-9063-ADE7F70BB91A}">
      <dgm:prSet/>
      <dgm:spPr/>
      <dgm:t>
        <a:bodyPr/>
        <a:lstStyle/>
        <a:p>
          <a:endParaRPr lang="en-US" dirty="0"/>
        </a:p>
      </dgm:t>
    </dgm:pt>
    <dgm:pt modelId="{437FDBD4-24E7-4314-98F7-692D8BE753B8}" type="parTrans" cxnId="{E9475736-76C1-4D06-993C-B0E461839735}">
      <dgm:prSet/>
      <dgm:spPr/>
      <dgm:t>
        <a:bodyPr/>
        <a:lstStyle/>
        <a:p>
          <a:endParaRPr lang="en-US"/>
        </a:p>
      </dgm:t>
    </dgm:pt>
    <dgm:pt modelId="{14BE4572-1429-462A-BF52-87A2C4F7A22D}" type="sibTrans" cxnId="{E9475736-76C1-4D06-993C-B0E461839735}">
      <dgm:prSet/>
      <dgm:spPr/>
      <dgm:t>
        <a:bodyPr/>
        <a:lstStyle/>
        <a:p>
          <a:endParaRPr lang="en-US"/>
        </a:p>
      </dgm:t>
    </dgm:pt>
    <dgm:pt modelId="{7DC8B93F-FA1A-44DB-BBCF-11B423575F6F}">
      <dgm:prSet/>
      <dgm:spPr/>
      <dgm:t>
        <a:bodyPr/>
        <a:lstStyle/>
        <a:p>
          <a:r>
            <a:rPr lang="en-US" dirty="0"/>
            <a:t>IRB decisions are documented on Human Subjects Form (4)</a:t>
          </a:r>
        </a:p>
      </dgm:t>
    </dgm:pt>
    <dgm:pt modelId="{FECC38D2-9B05-40FC-BBA9-DC6017CDA0D4}" type="parTrans" cxnId="{57A0409D-948F-45D0-93D1-B15760F145A2}">
      <dgm:prSet/>
      <dgm:spPr/>
      <dgm:t>
        <a:bodyPr/>
        <a:lstStyle/>
        <a:p>
          <a:endParaRPr lang="en-US"/>
        </a:p>
      </dgm:t>
    </dgm:pt>
    <dgm:pt modelId="{0F6070F4-8B69-4E5D-B3E0-48100840394F}" type="sibTrans" cxnId="{57A0409D-948F-45D0-93D1-B15760F145A2}">
      <dgm:prSet/>
      <dgm:spPr/>
      <dgm:t>
        <a:bodyPr/>
        <a:lstStyle/>
        <a:p>
          <a:endParaRPr lang="en-US"/>
        </a:p>
      </dgm:t>
    </dgm:pt>
    <dgm:pt modelId="{B248EA31-2D6E-442F-9FCC-3D9820C34049}">
      <dgm:prSet/>
      <dgm:spPr/>
      <dgm:t>
        <a:bodyPr/>
        <a:lstStyle/>
        <a:p>
          <a:r>
            <a:rPr lang="en-US" dirty="0"/>
            <a:t>If IRB determines that written informed/consent/assent or parental permission is required, document on</a:t>
          </a:r>
        </a:p>
      </dgm:t>
    </dgm:pt>
    <dgm:pt modelId="{24D7E3A2-7CB3-4D07-AB60-5C3FB99B1605}" type="parTrans" cxnId="{CC113A93-6EFA-4C40-BD7C-FF3F7CF2633E}">
      <dgm:prSet/>
      <dgm:spPr/>
      <dgm:t>
        <a:bodyPr/>
        <a:lstStyle/>
        <a:p>
          <a:endParaRPr lang="en-US"/>
        </a:p>
      </dgm:t>
    </dgm:pt>
    <dgm:pt modelId="{29B1DC9B-8BCE-4AAB-9F4F-E281D350103B}" type="sibTrans" cxnId="{CC113A93-6EFA-4C40-BD7C-FF3F7CF2633E}">
      <dgm:prSet/>
      <dgm:spPr/>
      <dgm:t>
        <a:bodyPr/>
        <a:lstStyle/>
        <a:p>
          <a:endParaRPr lang="en-US"/>
        </a:p>
      </dgm:t>
    </dgm:pt>
    <dgm:pt modelId="{606D03E2-C85C-479C-8499-90587ABB71B8}">
      <dgm:prSet/>
      <dgm:spPr/>
      <dgm:t>
        <a:bodyPr/>
        <a:lstStyle/>
        <a:p>
          <a:r>
            <a:rPr lang="en-US" dirty="0"/>
            <a:t>Human Informed Consent Form</a:t>
          </a:r>
        </a:p>
      </dgm:t>
    </dgm:pt>
    <dgm:pt modelId="{9C788EB4-8462-4B4E-8BF5-5C8B797F2C00}" type="parTrans" cxnId="{E7340474-E808-4DBA-A5E6-B1F21FB052E1}">
      <dgm:prSet/>
      <dgm:spPr/>
      <dgm:t>
        <a:bodyPr/>
        <a:lstStyle/>
        <a:p>
          <a:endParaRPr lang="en-US"/>
        </a:p>
      </dgm:t>
    </dgm:pt>
    <dgm:pt modelId="{D211FB17-58E0-4C9F-A8E9-96A915868B69}" type="sibTrans" cxnId="{E7340474-E808-4DBA-A5E6-B1F21FB052E1}">
      <dgm:prSet/>
      <dgm:spPr/>
      <dgm:t>
        <a:bodyPr/>
        <a:lstStyle/>
        <a:p>
          <a:endParaRPr lang="en-US"/>
        </a:p>
      </dgm:t>
    </dgm:pt>
    <dgm:pt modelId="{335F5A8B-D4CC-4722-9688-36995EC7744A}">
      <dgm:prSet/>
      <dgm:spPr/>
      <dgm:t>
        <a:bodyPr/>
        <a:lstStyle/>
        <a:p>
          <a:r>
            <a:rPr lang="en-US"/>
            <a:t>Research participants 18 years of age or older must give </a:t>
          </a:r>
          <a:r>
            <a:rPr lang="en-US" b="1" u="sng"/>
            <a:t>informed consent</a:t>
          </a:r>
          <a:endParaRPr lang="en-US" b="1" u="sng" dirty="0"/>
        </a:p>
      </dgm:t>
    </dgm:pt>
    <dgm:pt modelId="{C5AAB09B-BB90-4749-B262-434D78D81B66}" type="parTrans" cxnId="{45DB5357-D91F-406A-A2D3-8824E04775B2}">
      <dgm:prSet/>
      <dgm:spPr/>
      <dgm:t>
        <a:bodyPr/>
        <a:lstStyle/>
        <a:p>
          <a:endParaRPr lang="en-US"/>
        </a:p>
      </dgm:t>
    </dgm:pt>
    <dgm:pt modelId="{B11048BD-1CD8-4B64-83A6-6EE9EE9FB29F}" type="sibTrans" cxnId="{45DB5357-D91F-406A-A2D3-8824E04775B2}">
      <dgm:prSet/>
      <dgm:spPr/>
      <dgm:t>
        <a:bodyPr/>
        <a:lstStyle/>
        <a:p>
          <a:endParaRPr lang="en-US"/>
        </a:p>
      </dgm:t>
    </dgm:pt>
    <dgm:pt modelId="{884B97EB-0E62-43C4-B875-026C2C18A771}">
      <dgm:prSet/>
      <dgm:spPr/>
      <dgm:t>
        <a:bodyPr/>
        <a:lstStyle/>
        <a:p>
          <a:r>
            <a:rPr lang="en-US"/>
            <a:t>Research participants under 18 must give </a:t>
          </a:r>
          <a:r>
            <a:rPr lang="en-US" b="1" u="sng"/>
            <a:t>assent</a:t>
          </a:r>
          <a:r>
            <a:rPr lang="en-US"/>
            <a:t> and their parents may be required to give </a:t>
          </a:r>
          <a:r>
            <a:rPr lang="en-US" b="1" u="sng"/>
            <a:t>permission</a:t>
          </a:r>
          <a:endParaRPr lang="en-US" b="1" u="sng" dirty="0"/>
        </a:p>
      </dgm:t>
    </dgm:pt>
    <dgm:pt modelId="{5143137C-CDFE-4C90-8E45-BD0FF24B25F3}" type="parTrans" cxnId="{041960EA-D42F-493A-B366-4AABF0FAC4C8}">
      <dgm:prSet/>
      <dgm:spPr/>
      <dgm:t>
        <a:bodyPr/>
        <a:lstStyle/>
        <a:p>
          <a:endParaRPr lang="en-US"/>
        </a:p>
      </dgm:t>
    </dgm:pt>
    <dgm:pt modelId="{DC1CC23F-3A0D-4AA0-A04A-78A3BC950092}" type="sibTrans" cxnId="{041960EA-D42F-493A-B366-4AABF0FAC4C8}">
      <dgm:prSet/>
      <dgm:spPr/>
      <dgm:t>
        <a:bodyPr/>
        <a:lstStyle/>
        <a:p>
          <a:endParaRPr lang="en-US"/>
        </a:p>
      </dgm:t>
    </dgm:pt>
    <dgm:pt modelId="{73611974-DAC9-4C9D-982D-637BCF50BF74}">
      <dgm:prSet/>
      <dgm:spPr/>
      <dgm:t>
        <a:bodyPr/>
        <a:lstStyle/>
        <a:p>
          <a:r>
            <a:rPr lang="en-US"/>
            <a:t>The IRB evaluates the project and determines</a:t>
          </a:r>
          <a:endParaRPr lang="en-US" dirty="0"/>
        </a:p>
      </dgm:t>
    </dgm:pt>
    <dgm:pt modelId="{2F8ACCA3-0074-441A-A8D2-83E6EA8C4192}" type="parTrans" cxnId="{4E479EE2-DC1D-4F89-989B-AA2038DC7D48}">
      <dgm:prSet/>
      <dgm:spPr/>
      <dgm:t>
        <a:bodyPr/>
        <a:lstStyle/>
        <a:p>
          <a:endParaRPr lang="en-US"/>
        </a:p>
      </dgm:t>
    </dgm:pt>
    <dgm:pt modelId="{8A08EC40-1634-44CC-8D5D-3ECE4F5DCCEA}" type="sibTrans" cxnId="{4E479EE2-DC1D-4F89-989B-AA2038DC7D48}">
      <dgm:prSet/>
      <dgm:spPr/>
      <dgm:t>
        <a:bodyPr/>
        <a:lstStyle/>
        <a:p>
          <a:endParaRPr lang="en-US"/>
        </a:p>
      </dgm:t>
    </dgm:pt>
    <dgm:pt modelId="{009A8EF2-0293-4690-8968-C794CCAC3413}">
      <dgm:prSet/>
      <dgm:spPr/>
      <dgm:t>
        <a:bodyPr/>
        <a:lstStyle/>
        <a:p>
          <a:r>
            <a:rPr lang="en-US"/>
            <a:t>Risk level (see future slide)</a:t>
          </a:r>
          <a:endParaRPr lang="en-US" dirty="0"/>
        </a:p>
      </dgm:t>
    </dgm:pt>
    <dgm:pt modelId="{B09CBE14-A1E8-474A-A899-31080C8D8FEF}" type="parTrans" cxnId="{904922F2-E5B0-4C9D-A756-76A53B3BAC2F}">
      <dgm:prSet/>
      <dgm:spPr/>
      <dgm:t>
        <a:bodyPr/>
        <a:lstStyle/>
        <a:p>
          <a:endParaRPr lang="en-US"/>
        </a:p>
      </dgm:t>
    </dgm:pt>
    <dgm:pt modelId="{9ADE124F-109D-4CAE-A0E1-A0579B60EF71}" type="sibTrans" cxnId="{904922F2-E5B0-4C9D-A756-76A53B3BAC2F}">
      <dgm:prSet/>
      <dgm:spPr/>
      <dgm:t>
        <a:bodyPr/>
        <a:lstStyle/>
        <a:p>
          <a:endParaRPr lang="en-US"/>
        </a:p>
      </dgm:t>
    </dgm:pt>
    <dgm:pt modelId="{4A36B406-4BD1-4C64-A0E9-7D36ABD2974C}">
      <dgm:prSet/>
      <dgm:spPr/>
      <dgm:t>
        <a:bodyPr/>
        <a:lstStyle/>
        <a:p>
          <a:r>
            <a:rPr lang="en-US"/>
            <a:t>Requirement for Qualified Scientist</a:t>
          </a:r>
          <a:endParaRPr lang="en-US" dirty="0"/>
        </a:p>
      </dgm:t>
    </dgm:pt>
    <dgm:pt modelId="{4A6DF49D-0DEA-4215-8257-018390F097D2}" type="parTrans" cxnId="{448049D6-9870-4966-9B99-D382AAC723FE}">
      <dgm:prSet/>
      <dgm:spPr/>
      <dgm:t>
        <a:bodyPr/>
        <a:lstStyle/>
        <a:p>
          <a:endParaRPr lang="en-US"/>
        </a:p>
      </dgm:t>
    </dgm:pt>
    <dgm:pt modelId="{E5E46CC9-2814-4D94-B0D9-5EE666E82017}" type="sibTrans" cxnId="{448049D6-9870-4966-9B99-D382AAC723FE}">
      <dgm:prSet/>
      <dgm:spPr/>
      <dgm:t>
        <a:bodyPr/>
        <a:lstStyle/>
        <a:p>
          <a:endParaRPr lang="en-US"/>
        </a:p>
      </dgm:t>
    </dgm:pt>
    <dgm:pt modelId="{EB83BC50-0ABA-428C-B41B-91B2F6F1687E}">
      <dgm:prSet/>
      <dgm:spPr/>
      <dgm:t>
        <a:bodyPr/>
        <a:lstStyle/>
        <a:p>
          <a:r>
            <a:rPr lang="en-US" dirty="0"/>
            <a:t>Requirement for written informed consent/assent/parental permission</a:t>
          </a:r>
        </a:p>
      </dgm:t>
    </dgm:pt>
    <dgm:pt modelId="{DF365213-2B92-4255-A5C8-CC6D392D4BED}" type="parTrans" cxnId="{A8F59F4F-22FB-4D3F-BBA1-C578C00C26CA}">
      <dgm:prSet/>
      <dgm:spPr/>
      <dgm:t>
        <a:bodyPr/>
        <a:lstStyle/>
        <a:p>
          <a:endParaRPr lang="en-US"/>
        </a:p>
      </dgm:t>
    </dgm:pt>
    <dgm:pt modelId="{4A9D20FC-F2DE-407E-80B5-A9F9C82216EF}" type="sibTrans" cxnId="{A8F59F4F-22FB-4D3F-BBA1-C578C00C26CA}">
      <dgm:prSet/>
      <dgm:spPr/>
      <dgm:t>
        <a:bodyPr/>
        <a:lstStyle/>
        <a:p>
          <a:endParaRPr lang="en-US"/>
        </a:p>
      </dgm:t>
    </dgm:pt>
    <dgm:pt modelId="{96D4D447-618E-4721-B1FB-4B12FA06A460}">
      <dgm:prSet/>
      <dgm:spPr/>
      <dgm:t>
        <a:bodyPr/>
        <a:lstStyle/>
        <a:p>
          <a:endParaRPr lang="en-US" dirty="0"/>
        </a:p>
      </dgm:t>
    </dgm:pt>
    <dgm:pt modelId="{0B096E03-5D20-4B5C-82C3-E1DCF0F7E57A}" type="parTrans" cxnId="{BDCC248F-A261-4FF8-A4D1-3AB93ADF8CF7}">
      <dgm:prSet/>
      <dgm:spPr/>
      <dgm:t>
        <a:bodyPr/>
        <a:lstStyle/>
        <a:p>
          <a:endParaRPr lang="en-US"/>
        </a:p>
      </dgm:t>
    </dgm:pt>
    <dgm:pt modelId="{F5EA1E2F-7E5C-4D9C-98D0-13477E4C9EBD}" type="sibTrans" cxnId="{BDCC248F-A261-4FF8-A4D1-3AB93ADF8CF7}">
      <dgm:prSet/>
      <dgm:spPr/>
      <dgm:t>
        <a:bodyPr/>
        <a:lstStyle/>
        <a:p>
          <a:endParaRPr lang="en-US"/>
        </a:p>
      </dgm:t>
    </dgm:pt>
    <dgm:pt modelId="{0E068154-606F-4299-862C-AA43C190D3B9}" type="pres">
      <dgm:prSet presAssocID="{2C7932BA-2FA0-43E8-892E-2F0A724572EB}" presName="Name0" presStyleCnt="0">
        <dgm:presLayoutVars>
          <dgm:dir/>
          <dgm:animLvl val="lvl"/>
          <dgm:resizeHandles val="exact"/>
        </dgm:presLayoutVars>
      </dgm:prSet>
      <dgm:spPr/>
      <dgm:t>
        <a:bodyPr/>
        <a:lstStyle/>
        <a:p>
          <a:endParaRPr lang="en-US"/>
        </a:p>
      </dgm:t>
    </dgm:pt>
    <dgm:pt modelId="{BB164DC4-9EB4-491A-80AD-EC4BBFECC883}" type="pres">
      <dgm:prSet presAssocID="{2C67258F-3BB8-497C-922C-C2168804F75B}" presName="composite" presStyleCnt="0"/>
      <dgm:spPr/>
    </dgm:pt>
    <dgm:pt modelId="{6EC94295-F015-42B0-B380-1978DE4549AB}" type="pres">
      <dgm:prSet presAssocID="{2C67258F-3BB8-497C-922C-C2168804F75B}" presName="parTx" presStyleLbl="alignNode1" presStyleIdx="0" presStyleCnt="3">
        <dgm:presLayoutVars>
          <dgm:chMax val="0"/>
          <dgm:chPref val="0"/>
          <dgm:bulletEnabled val="1"/>
        </dgm:presLayoutVars>
      </dgm:prSet>
      <dgm:spPr/>
      <dgm:t>
        <a:bodyPr/>
        <a:lstStyle/>
        <a:p>
          <a:endParaRPr lang="en-US"/>
        </a:p>
      </dgm:t>
    </dgm:pt>
    <dgm:pt modelId="{0F70269D-AFB4-404E-B654-CA952421C9BC}" type="pres">
      <dgm:prSet presAssocID="{2C67258F-3BB8-497C-922C-C2168804F75B}" presName="desTx" presStyleLbl="alignAccFollowNode1" presStyleIdx="0" presStyleCnt="3">
        <dgm:presLayoutVars>
          <dgm:bulletEnabled val="1"/>
        </dgm:presLayoutVars>
      </dgm:prSet>
      <dgm:spPr/>
      <dgm:t>
        <a:bodyPr/>
        <a:lstStyle/>
        <a:p>
          <a:endParaRPr lang="en-US"/>
        </a:p>
      </dgm:t>
    </dgm:pt>
    <dgm:pt modelId="{4EE13409-9351-4B8E-AE00-17C2D7619856}" type="pres">
      <dgm:prSet presAssocID="{9300F3C9-B27B-4054-A572-5CA491721C45}" presName="space" presStyleCnt="0"/>
      <dgm:spPr/>
    </dgm:pt>
    <dgm:pt modelId="{ACB76BF5-6C80-4AEB-A814-2C508642002B}" type="pres">
      <dgm:prSet presAssocID="{18832609-5FC4-468D-B6DB-C15F4FEABD20}" presName="composite" presStyleCnt="0"/>
      <dgm:spPr/>
    </dgm:pt>
    <dgm:pt modelId="{24E12314-9105-499D-9E2E-43A9735B5C93}" type="pres">
      <dgm:prSet presAssocID="{18832609-5FC4-468D-B6DB-C15F4FEABD20}" presName="parTx" presStyleLbl="alignNode1" presStyleIdx="1" presStyleCnt="3">
        <dgm:presLayoutVars>
          <dgm:chMax val="0"/>
          <dgm:chPref val="0"/>
          <dgm:bulletEnabled val="1"/>
        </dgm:presLayoutVars>
      </dgm:prSet>
      <dgm:spPr/>
      <dgm:t>
        <a:bodyPr/>
        <a:lstStyle/>
        <a:p>
          <a:endParaRPr lang="en-US"/>
        </a:p>
      </dgm:t>
    </dgm:pt>
    <dgm:pt modelId="{9F6C157E-4900-44CA-822F-8E1693F02714}" type="pres">
      <dgm:prSet presAssocID="{18832609-5FC4-468D-B6DB-C15F4FEABD20}" presName="desTx" presStyleLbl="alignAccFollowNode1" presStyleIdx="1" presStyleCnt="3">
        <dgm:presLayoutVars>
          <dgm:bulletEnabled val="1"/>
        </dgm:presLayoutVars>
      </dgm:prSet>
      <dgm:spPr/>
      <dgm:t>
        <a:bodyPr/>
        <a:lstStyle/>
        <a:p>
          <a:endParaRPr lang="en-US"/>
        </a:p>
      </dgm:t>
    </dgm:pt>
    <dgm:pt modelId="{D5544B4C-A840-459A-BD4A-C53E720D913E}" type="pres">
      <dgm:prSet presAssocID="{C6509904-30CA-44EA-9E58-04A0212AEF5D}" presName="space" presStyleCnt="0"/>
      <dgm:spPr/>
    </dgm:pt>
    <dgm:pt modelId="{7223B22D-2420-408E-8E9F-26226D5AF27A}" type="pres">
      <dgm:prSet presAssocID="{C3AB8344-F492-4A85-B2D2-E9C96BCA59D4}" presName="composite" presStyleCnt="0"/>
      <dgm:spPr/>
    </dgm:pt>
    <dgm:pt modelId="{99E9EB94-8FC5-4309-BEE6-A42BA4E92578}" type="pres">
      <dgm:prSet presAssocID="{C3AB8344-F492-4A85-B2D2-E9C96BCA59D4}" presName="parTx" presStyleLbl="alignNode1" presStyleIdx="2" presStyleCnt="3">
        <dgm:presLayoutVars>
          <dgm:chMax val="0"/>
          <dgm:chPref val="0"/>
          <dgm:bulletEnabled val="1"/>
        </dgm:presLayoutVars>
      </dgm:prSet>
      <dgm:spPr/>
      <dgm:t>
        <a:bodyPr/>
        <a:lstStyle/>
        <a:p>
          <a:endParaRPr lang="en-US"/>
        </a:p>
      </dgm:t>
    </dgm:pt>
    <dgm:pt modelId="{F7B82F9E-39EF-4414-9172-03B6631D9B18}" type="pres">
      <dgm:prSet presAssocID="{C3AB8344-F492-4A85-B2D2-E9C96BCA59D4}" presName="desTx" presStyleLbl="alignAccFollowNode1" presStyleIdx="2" presStyleCnt="3">
        <dgm:presLayoutVars>
          <dgm:bulletEnabled val="1"/>
        </dgm:presLayoutVars>
      </dgm:prSet>
      <dgm:spPr/>
      <dgm:t>
        <a:bodyPr/>
        <a:lstStyle/>
        <a:p>
          <a:endParaRPr lang="en-US"/>
        </a:p>
      </dgm:t>
    </dgm:pt>
  </dgm:ptLst>
  <dgm:cxnLst>
    <dgm:cxn modelId="{A8F59F4F-22FB-4D3F-BBA1-C578C00C26CA}" srcId="{73611974-DAC9-4C9D-982D-637BCF50BF74}" destId="{EB83BC50-0ABA-428C-B41B-91B2F6F1687E}" srcOrd="2" destOrd="0" parTransId="{DF365213-2B92-4255-A5C8-CC6D392D4BED}" sibTransId="{4A9D20FC-F2DE-407E-80B5-A9F9C82216EF}"/>
    <dgm:cxn modelId="{563949E0-061D-4ED1-9372-7ED7BA65C843}" srcId="{07F3DBCC-E48A-49C9-BF83-308A6817454D}" destId="{3BF3901C-79B6-4B26-9E90-3F201C433242}" srcOrd="0" destOrd="0" parTransId="{1B19FF81-1532-40A5-A4E8-D4B8B3912D52}" sibTransId="{8A070B11-8383-4046-A6FB-E84812D47584}"/>
    <dgm:cxn modelId="{90566E98-0FD1-44C9-AB62-CEC6793ACE32}" type="presOf" srcId="{606D03E2-C85C-479C-8499-90587ABB71B8}" destId="{9F6C157E-4900-44CA-822F-8E1693F02714}" srcOrd="0" destOrd="8" presId="urn:microsoft.com/office/officeart/2005/8/layout/hList1"/>
    <dgm:cxn modelId="{152E5B3C-8AF2-489C-AF65-3A6D36A35A91}" srcId="{D076122D-20D4-4836-8B43-1B0485A6A7CE}" destId="{A558593A-F0E9-4984-AF82-536CE15D1535}" srcOrd="2" destOrd="0" parTransId="{E83AAC50-F1E1-4E21-B158-3E00029D7697}" sibTransId="{11D8374D-09BC-4E42-A8F8-EC90CFA14874}"/>
    <dgm:cxn modelId="{19F3869F-340C-4F57-AA11-DF41FDC0C322}" type="presOf" srcId="{A558593A-F0E9-4984-AF82-536CE15D1535}" destId="{0F70269D-AFB4-404E-B654-CA952421C9BC}" srcOrd="0" destOrd="4" presId="urn:microsoft.com/office/officeart/2005/8/layout/hList1"/>
    <dgm:cxn modelId="{45DB5357-D91F-406A-A2D3-8824E04775B2}" srcId="{C3AB8344-F492-4A85-B2D2-E9C96BCA59D4}" destId="{335F5A8B-D4CC-4722-9688-36995EC7744A}" srcOrd="1" destOrd="0" parTransId="{C5AAB09B-BB90-4749-B262-434D78D81B66}" sibTransId="{B11048BD-1CD8-4B64-83A6-6EE9EE9FB29F}"/>
    <dgm:cxn modelId="{AA688E3C-DC0B-4044-A6DF-82635289F6D6}" srcId="{2C67258F-3BB8-497C-922C-C2168804F75B}" destId="{D076122D-20D4-4836-8B43-1B0485A6A7CE}" srcOrd="1" destOrd="0" parTransId="{EEB82DC3-50AB-4EFD-BDE5-FBD10BC72A7F}" sibTransId="{7B00BE01-CA24-46DF-9B58-C7309FA0B322}"/>
    <dgm:cxn modelId="{C74FEC5D-D769-4103-A304-7600DF5BC113}" srcId="{18832609-5FC4-468D-B6DB-C15F4FEABD20}" destId="{07F3DBCC-E48A-49C9-BF83-308A6817454D}" srcOrd="0" destOrd="0" parTransId="{EB88AA71-6BE8-4B04-97CC-67A691279436}" sibTransId="{D70E5E9D-9C46-41FF-AA3A-2438CD819BEC}"/>
    <dgm:cxn modelId="{655F83A2-DA2C-43D3-AD8D-F2CC679BD99E}" srcId="{2C7932BA-2FA0-43E8-892E-2F0A724572EB}" destId="{C3AB8344-F492-4A85-B2D2-E9C96BCA59D4}" srcOrd="2" destOrd="0" parTransId="{3A2E6A31-F4C8-400A-8C57-3119E0487A7C}" sibTransId="{29A3181A-2B0D-4360-8397-D19C90A79CEC}"/>
    <dgm:cxn modelId="{16F851BB-6E1F-44B1-8C4A-3FB51FE8A9C7}" type="presOf" srcId="{4A36B406-4BD1-4C64-A0E9-7D36ABD2974C}" destId="{F7B82F9E-39EF-4414-9172-03B6631D9B18}" srcOrd="0" destOrd="5" presId="urn:microsoft.com/office/officeart/2005/8/layout/hList1"/>
    <dgm:cxn modelId="{A2596041-B69C-41BC-AD3A-81068A6F5B0F}" srcId="{3BF3901C-79B6-4B26-9E90-3F201C433242}" destId="{87749EA8-8B77-494B-89A4-118A68584EDF}" srcOrd="0" destOrd="0" parTransId="{84FD5085-EAFC-40A1-9B02-116D612BF997}" sibTransId="{D56851B3-176A-474C-92BE-BAE184A99E2E}"/>
    <dgm:cxn modelId="{F5C0C4E5-A327-405F-84DB-9BD0E0BEEF0B}" srcId="{C3AB8344-F492-4A85-B2D2-E9C96BCA59D4}" destId="{376AAF98-3ACC-45FB-982B-D1FF84745643}" srcOrd="0" destOrd="0" parTransId="{EBAF82D2-5854-45A3-8E6C-087865530827}" sibTransId="{DE858792-D4AA-4F86-91A9-E5ABC710A605}"/>
    <dgm:cxn modelId="{448049D6-9870-4966-9B99-D382AAC723FE}" srcId="{73611974-DAC9-4C9D-982D-637BCF50BF74}" destId="{4A36B406-4BD1-4C64-A0E9-7D36ABD2974C}" srcOrd="1" destOrd="0" parTransId="{4A6DF49D-0DEA-4215-8257-018390F097D2}" sibTransId="{E5E46CC9-2814-4D94-B0D9-5EE666E82017}"/>
    <dgm:cxn modelId="{7772F41D-0AA6-418F-A490-A764EB09E07C}" type="presOf" srcId="{96D4D447-618E-4721-B1FB-4B12FA06A460}" destId="{9F6C157E-4900-44CA-822F-8E1693F02714}" srcOrd="0" destOrd="6" presId="urn:microsoft.com/office/officeart/2005/8/layout/hList1"/>
    <dgm:cxn modelId="{067F5F1F-203A-4CE0-814E-C686AAE2E9CA}" srcId="{07F3DBCC-E48A-49C9-BF83-308A6817454D}" destId="{88E276E0-FE6F-4E8B-B416-B5E6FDB019BC}" srcOrd="1" destOrd="0" parTransId="{F06B6F03-6CEA-40C7-AEA8-63137AF17B76}" sibTransId="{DC47239D-4706-49E1-9E1D-432C7058AA51}"/>
    <dgm:cxn modelId="{A784005D-8081-4993-BFFF-9417DE33359F}" type="presOf" srcId="{335F5A8B-D4CC-4722-9688-36995EC7744A}" destId="{F7B82F9E-39EF-4414-9172-03B6631D9B18}" srcOrd="0" destOrd="1" presId="urn:microsoft.com/office/officeart/2005/8/layout/hList1"/>
    <dgm:cxn modelId="{22F47566-FAF9-4310-9CE6-539839E95250}" type="presOf" srcId="{07F3DBCC-E48A-49C9-BF83-308A6817454D}" destId="{9F6C157E-4900-44CA-822F-8E1693F02714}" srcOrd="0" destOrd="0" presId="urn:microsoft.com/office/officeart/2005/8/layout/hList1"/>
    <dgm:cxn modelId="{2795A441-B1AB-4CF0-AC86-87CDFEB88EC9}" type="presOf" srcId="{73611974-DAC9-4C9D-982D-637BCF50BF74}" destId="{F7B82F9E-39EF-4414-9172-03B6631D9B18}" srcOrd="0" destOrd="3" presId="urn:microsoft.com/office/officeart/2005/8/layout/hList1"/>
    <dgm:cxn modelId="{60B8673A-D73C-497E-8705-AD01F4B487A4}" type="presOf" srcId="{C3AB8344-F492-4A85-B2D2-E9C96BCA59D4}" destId="{99E9EB94-8FC5-4309-BEE6-A42BA4E92578}" srcOrd="0" destOrd="0" presId="urn:microsoft.com/office/officeart/2005/8/layout/hList1"/>
    <dgm:cxn modelId="{E2EB754B-C2FD-4DF7-8ED6-69421C051224}" type="presOf" srcId="{376AAF98-3ACC-45FB-982B-D1FF84745643}" destId="{F7B82F9E-39EF-4414-9172-03B6631D9B18}" srcOrd="0" destOrd="0" presId="urn:microsoft.com/office/officeart/2005/8/layout/hList1"/>
    <dgm:cxn modelId="{319E229B-8BAE-4CAD-A858-3EE7941B82B9}" type="presOf" srcId="{CF7380F8-3EC3-4E0E-9063-ADE7F70BB91A}" destId="{9F6C157E-4900-44CA-822F-8E1693F02714}" srcOrd="0" destOrd="4" presId="urn:microsoft.com/office/officeart/2005/8/layout/hList1"/>
    <dgm:cxn modelId="{6ECA9C2D-C86E-481D-8383-5B64BF8FAC65}" srcId="{D076122D-20D4-4836-8B43-1B0485A6A7CE}" destId="{7C1BEE9C-3F98-4177-8C66-98443B78BD2A}" srcOrd="0" destOrd="0" parTransId="{4754D059-E755-4089-8720-311A38013ECE}" sibTransId="{90DE78D5-3D3B-453D-B852-08A59A76DFF0}"/>
    <dgm:cxn modelId="{3FCE4148-1157-4393-8EC8-4A249E6F390A}" srcId="{2C7932BA-2FA0-43E8-892E-2F0A724572EB}" destId="{2C67258F-3BB8-497C-922C-C2168804F75B}" srcOrd="0" destOrd="0" parTransId="{9B876DBF-DD7C-436E-9CAF-A460B2819AE6}" sibTransId="{9300F3C9-B27B-4054-A572-5CA491721C45}"/>
    <dgm:cxn modelId="{6C130A68-5E14-4EF0-A6FE-4A8DC98F0FBE}" type="presOf" srcId="{EB83BC50-0ABA-428C-B41B-91B2F6F1687E}" destId="{F7B82F9E-39EF-4414-9172-03B6631D9B18}" srcOrd="0" destOrd="6" presId="urn:microsoft.com/office/officeart/2005/8/layout/hList1"/>
    <dgm:cxn modelId="{CC113A93-6EFA-4C40-BD7C-FF3F7CF2633E}" srcId="{18832609-5FC4-468D-B6DB-C15F4FEABD20}" destId="{B248EA31-2D6E-442F-9FCC-3D9820C34049}" srcOrd="3" destOrd="0" parTransId="{24D7E3A2-7CB3-4D07-AB60-5C3FB99B1605}" sibTransId="{29B1DC9B-8BCE-4AAB-9F4F-E281D350103B}"/>
    <dgm:cxn modelId="{4E479EE2-DC1D-4F89-989B-AA2038DC7D48}" srcId="{C3AB8344-F492-4A85-B2D2-E9C96BCA59D4}" destId="{73611974-DAC9-4C9D-982D-637BCF50BF74}" srcOrd="3" destOrd="0" parTransId="{2F8ACCA3-0074-441A-A8D2-83E6EA8C4192}" sibTransId="{8A08EC40-1634-44CC-8D5D-3ECE4F5DCCEA}"/>
    <dgm:cxn modelId="{F1E2140A-76D0-441D-B6CE-6EC9D1153301}" srcId="{D076122D-20D4-4836-8B43-1B0485A6A7CE}" destId="{0AF0BC7A-D801-4945-93C7-D6610D24CAFC}" srcOrd="1" destOrd="0" parTransId="{BAD593E6-A5FB-4843-A1FE-A7BEF0A59019}" sibTransId="{859ABAE6-328C-4D1A-A1AF-D661D374F65A}"/>
    <dgm:cxn modelId="{1B9CA8EA-B1B7-46E6-97EB-41F0BC9AD0E2}" type="presOf" srcId="{88E276E0-FE6F-4E8B-B416-B5E6FDB019BC}" destId="{9F6C157E-4900-44CA-822F-8E1693F02714}" srcOrd="0" destOrd="3" presId="urn:microsoft.com/office/officeart/2005/8/layout/hList1"/>
    <dgm:cxn modelId="{FC1284DE-5EB1-41BC-B3DE-694CC7E2F3A5}" srcId="{2C7932BA-2FA0-43E8-892E-2F0A724572EB}" destId="{18832609-5FC4-468D-B6DB-C15F4FEABD20}" srcOrd="1" destOrd="0" parTransId="{1A0C0DE7-23AA-4EA4-A671-D966A84D05E3}" sibTransId="{C6509904-30CA-44EA-9E58-04A0212AEF5D}"/>
    <dgm:cxn modelId="{C3C7B98B-9B2E-4AA8-B641-5198E0CBA7E2}" type="presOf" srcId="{2C7932BA-2FA0-43E8-892E-2F0A724572EB}" destId="{0E068154-606F-4299-862C-AA43C190D3B9}" srcOrd="0" destOrd="0" presId="urn:microsoft.com/office/officeart/2005/8/layout/hList1"/>
    <dgm:cxn modelId="{904922F2-E5B0-4C9D-A756-76A53B3BAC2F}" srcId="{73611974-DAC9-4C9D-982D-637BCF50BF74}" destId="{009A8EF2-0293-4690-8968-C794CCAC3413}" srcOrd="0" destOrd="0" parTransId="{B09CBE14-A1E8-474A-A899-31080C8D8FEF}" sibTransId="{9ADE124F-109D-4CAE-A0E1-A0579B60EF71}"/>
    <dgm:cxn modelId="{DBC8FF89-D310-4416-B94E-0784D7FD5657}" type="presOf" srcId="{18832609-5FC4-468D-B6DB-C15F4FEABD20}" destId="{24E12314-9105-499D-9E2E-43A9735B5C93}" srcOrd="0" destOrd="0" presId="urn:microsoft.com/office/officeart/2005/8/layout/hList1"/>
    <dgm:cxn modelId="{CB315AEC-796E-4A00-815D-D943D5437492}" type="presOf" srcId="{7C1BEE9C-3F98-4177-8C66-98443B78BD2A}" destId="{0F70269D-AFB4-404E-B654-CA952421C9BC}" srcOrd="0" destOrd="2" presId="urn:microsoft.com/office/officeart/2005/8/layout/hList1"/>
    <dgm:cxn modelId="{041960EA-D42F-493A-B366-4AABF0FAC4C8}" srcId="{C3AB8344-F492-4A85-B2D2-E9C96BCA59D4}" destId="{884B97EB-0E62-43C4-B875-026C2C18A771}" srcOrd="2" destOrd="0" parTransId="{5143137C-CDFE-4C90-8E45-BD0FF24B25F3}" sibTransId="{DC1CC23F-3A0D-4AA0-A04A-78A3BC950092}"/>
    <dgm:cxn modelId="{7F4B213E-E8AA-410A-B9AB-EE4496B3B48D}" type="presOf" srcId="{7DC8B93F-FA1A-44DB-BBCF-11B423575F6F}" destId="{9F6C157E-4900-44CA-822F-8E1693F02714}" srcOrd="0" destOrd="5" presId="urn:microsoft.com/office/officeart/2005/8/layout/hList1"/>
    <dgm:cxn modelId="{E9475736-76C1-4D06-993C-B0E461839735}" srcId="{07F3DBCC-E48A-49C9-BF83-308A6817454D}" destId="{CF7380F8-3EC3-4E0E-9063-ADE7F70BB91A}" srcOrd="2" destOrd="0" parTransId="{437FDBD4-24E7-4314-98F7-692D8BE753B8}" sibTransId="{14BE4572-1429-462A-BF52-87A2C4F7A22D}"/>
    <dgm:cxn modelId="{5E1CD2BB-D88E-4E92-8F1D-8B799971ABAD}" type="presOf" srcId="{B248EA31-2D6E-442F-9FCC-3D9820C34049}" destId="{9F6C157E-4900-44CA-822F-8E1693F02714}" srcOrd="0" destOrd="7" presId="urn:microsoft.com/office/officeart/2005/8/layout/hList1"/>
    <dgm:cxn modelId="{36F0A99C-9FF2-4008-B08E-B8FF0A88522C}" type="presOf" srcId="{87749EA8-8B77-494B-89A4-118A68584EDF}" destId="{9F6C157E-4900-44CA-822F-8E1693F02714}" srcOrd="0" destOrd="2" presId="urn:microsoft.com/office/officeart/2005/8/layout/hList1"/>
    <dgm:cxn modelId="{436819FB-FB2E-48AB-B5E3-DB89662401DA}" type="presOf" srcId="{2C67258F-3BB8-497C-922C-C2168804F75B}" destId="{6EC94295-F015-42B0-B380-1978DE4549AB}" srcOrd="0" destOrd="0" presId="urn:microsoft.com/office/officeart/2005/8/layout/hList1"/>
    <dgm:cxn modelId="{57A0409D-948F-45D0-93D1-B15760F145A2}" srcId="{18832609-5FC4-468D-B6DB-C15F4FEABD20}" destId="{7DC8B93F-FA1A-44DB-BBCF-11B423575F6F}" srcOrd="1" destOrd="0" parTransId="{FECC38D2-9B05-40FC-BBA9-DC6017CDA0D4}" sibTransId="{0F6070F4-8B69-4E5D-B3E0-48100840394F}"/>
    <dgm:cxn modelId="{0A034D3E-6DC2-46B6-9514-43A269F1EDEF}" type="presOf" srcId="{3BF3901C-79B6-4B26-9E90-3F201C433242}" destId="{9F6C157E-4900-44CA-822F-8E1693F02714}" srcOrd="0" destOrd="1" presId="urn:microsoft.com/office/officeart/2005/8/layout/hList1"/>
    <dgm:cxn modelId="{BDCC248F-A261-4FF8-A4D1-3AB93ADF8CF7}" srcId="{18832609-5FC4-468D-B6DB-C15F4FEABD20}" destId="{96D4D447-618E-4721-B1FB-4B12FA06A460}" srcOrd="2" destOrd="0" parTransId="{0B096E03-5D20-4B5C-82C3-E1DCF0F7E57A}" sibTransId="{F5EA1E2F-7E5C-4D9C-98D0-13477E4C9EBD}"/>
    <dgm:cxn modelId="{57DBA191-3A81-42C5-8D87-FB8CC06A3B63}" type="presOf" srcId="{884B97EB-0E62-43C4-B875-026C2C18A771}" destId="{F7B82F9E-39EF-4414-9172-03B6631D9B18}" srcOrd="0" destOrd="2" presId="urn:microsoft.com/office/officeart/2005/8/layout/hList1"/>
    <dgm:cxn modelId="{2680F313-98BB-46D9-A105-13D3003972BA}" type="presOf" srcId="{009A8EF2-0293-4690-8968-C794CCAC3413}" destId="{F7B82F9E-39EF-4414-9172-03B6631D9B18}" srcOrd="0" destOrd="4" presId="urn:microsoft.com/office/officeart/2005/8/layout/hList1"/>
    <dgm:cxn modelId="{849A5813-FB60-4EEA-A05E-24F5D7BD8FD5}" type="presOf" srcId="{0AF0BC7A-D801-4945-93C7-D6610D24CAFC}" destId="{0F70269D-AFB4-404E-B654-CA952421C9BC}" srcOrd="0" destOrd="3" presId="urn:microsoft.com/office/officeart/2005/8/layout/hList1"/>
    <dgm:cxn modelId="{146710B4-916C-45BE-82E0-16833A9B32A1}" type="presOf" srcId="{6AE6D2BF-1DC8-44E1-A297-981F6014AB75}" destId="{0F70269D-AFB4-404E-B654-CA952421C9BC}" srcOrd="0" destOrd="0" presId="urn:microsoft.com/office/officeart/2005/8/layout/hList1"/>
    <dgm:cxn modelId="{2F501DB8-D59E-493C-B078-DB8927715914}" srcId="{2C67258F-3BB8-497C-922C-C2168804F75B}" destId="{6AE6D2BF-1DC8-44E1-A297-981F6014AB75}" srcOrd="0" destOrd="0" parTransId="{08B76C5C-169C-4B83-8722-967CC9EBA836}" sibTransId="{65C989AF-CA19-4F29-8B0E-DC7123E8EFAA}"/>
    <dgm:cxn modelId="{E7340474-E808-4DBA-A5E6-B1F21FB052E1}" srcId="{B248EA31-2D6E-442F-9FCC-3D9820C34049}" destId="{606D03E2-C85C-479C-8499-90587ABB71B8}" srcOrd="0" destOrd="0" parTransId="{9C788EB4-8462-4B4E-8BF5-5C8B797F2C00}" sibTransId="{D211FB17-58E0-4C9F-A8E9-96A915868B69}"/>
    <dgm:cxn modelId="{A3F16FAC-8F82-4806-9E1B-191A6D338F6A}" type="presOf" srcId="{D076122D-20D4-4836-8B43-1B0485A6A7CE}" destId="{0F70269D-AFB4-404E-B654-CA952421C9BC}" srcOrd="0" destOrd="1" presId="urn:microsoft.com/office/officeart/2005/8/layout/hList1"/>
    <dgm:cxn modelId="{7F3607DD-BAC6-4FE6-A5E3-2492FADA5353}" type="presParOf" srcId="{0E068154-606F-4299-862C-AA43C190D3B9}" destId="{BB164DC4-9EB4-491A-80AD-EC4BBFECC883}" srcOrd="0" destOrd="0" presId="urn:microsoft.com/office/officeart/2005/8/layout/hList1"/>
    <dgm:cxn modelId="{9E569F39-BED2-48A0-BF8E-9FDF22B6FEE5}" type="presParOf" srcId="{BB164DC4-9EB4-491A-80AD-EC4BBFECC883}" destId="{6EC94295-F015-42B0-B380-1978DE4549AB}" srcOrd="0" destOrd="0" presId="urn:microsoft.com/office/officeart/2005/8/layout/hList1"/>
    <dgm:cxn modelId="{CC266470-FA9D-4DF5-A455-40275C78AF23}" type="presParOf" srcId="{BB164DC4-9EB4-491A-80AD-EC4BBFECC883}" destId="{0F70269D-AFB4-404E-B654-CA952421C9BC}" srcOrd="1" destOrd="0" presId="urn:microsoft.com/office/officeart/2005/8/layout/hList1"/>
    <dgm:cxn modelId="{3778BDDA-4019-4540-90DA-06A4A97F90D0}" type="presParOf" srcId="{0E068154-606F-4299-862C-AA43C190D3B9}" destId="{4EE13409-9351-4B8E-AE00-17C2D7619856}" srcOrd="1" destOrd="0" presId="urn:microsoft.com/office/officeart/2005/8/layout/hList1"/>
    <dgm:cxn modelId="{9C1E3953-C1A8-4B2C-B100-F4A67E7B0DF1}" type="presParOf" srcId="{0E068154-606F-4299-862C-AA43C190D3B9}" destId="{ACB76BF5-6C80-4AEB-A814-2C508642002B}" srcOrd="2" destOrd="0" presId="urn:microsoft.com/office/officeart/2005/8/layout/hList1"/>
    <dgm:cxn modelId="{2CA990E0-3652-437B-AACC-CF5B16167F3A}" type="presParOf" srcId="{ACB76BF5-6C80-4AEB-A814-2C508642002B}" destId="{24E12314-9105-499D-9E2E-43A9735B5C93}" srcOrd="0" destOrd="0" presId="urn:microsoft.com/office/officeart/2005/8/layout/hList1"/>
    <dgm:cxn modelId="{1C7C2651-D579-41BC-845C-DE200EF0F129}" type="presParOf" srcId="{ACB76BF5-6C80-4AEB-A814-2C508642002B}" destId="{9F6C157E-4900-44CA-822F-8E1693F02714}" srcOrd="1" destOrd="0" presId="urn:microsoft.com/office/officeart/2005/8/layout/hList1"/>
    <dgm:cxn modelId="{3976DC65-616F-498D-9AC1-9F33E94678AE}" type="presParOf" srcId="{0E068154-606F-4299-862C-AA43C190D3B9}" destId="{D5544B4C-A840-459A-BD4A-C53E720D913E}" srcOrd="3" destOrd="0" presId="urn:microsoft.com/office/officeart/2005/8/layout/hList1"/>
    <dgm:cxn modelId="{A28C42A9-C47A-4340-8402-54CF20652E2B}" type="presParOf" srcId="{0E068154-606F-4299-862C-AA43C190D3B9}" destId="{7223B22D-2420-408E-8E9F-26226D5AF27A}" srcOrd="4" destOrd="0" presId="urn:microsoft.com/office/officeart/2005/8/layout/hList1"/>
    <dgm:cxn modelId="{67FCE19F-A2C5-4E53-813D-28D37266B64A}" type="presParOf" srcId="{7223B22D-2420-408E-8E9F-26226D5AF27A}" destId="{99E9EB94-8FC5-4309-BEE6-A42BA4E92578}" srcOrd="0" destOrd="0" presId="urn:microsoft.com/office/officeart/2005/8/layout/hList1"/>
    <dgm:cxn modelId="{4F4E2781-96EC-4356-82F9-6305D3426117}" type="presParOf" srcId="{7223B22D-2420-408E-8E9F-26226D5AF27A}" destId="{F7B82F9E-39EF-4414-9172-03B6631D9B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A8E553-AC41-4BEE-948B-A40F429CB0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A82F31-D038-496E-AFBA-D987AA9D6F49}">
      <dgm:prSet phldrT="[Text]"/>
      <dgm:spPr/>
      <dgm:t>
        <a:bodyPr/>
        <a:lstStyle/>
        <a:p>
          <a:r>
            <a:rPr lang="en-US" dirty="0"/>
            <a:t>What are Vertebrate Animals?</a:t>
          </a:r>
        </a:p>
      </dgm:t>
    </dgm:pt>
    <dgm:pt modelId="{CCA91D8B-D393-4570-884D-D22E4666B9A1}" type="parTrans" cxnId="{0FF03D39-8A93-4BCE-8501-49C1293F2CEF}">
      <dgm:prSet/>
      <dgm:spPr/>
      <dgm:t>
        <a:bodyPr/>
        <a:lstStyle/>
        <a:p>
          <a:endParaRPr lang="en-US"/>
        </a:p>
      </dgm:t>
    </dgm:pt>
    <dgm:pt modelId="{8687DED5-1DA8-45FD-AC12-DEE1E1EA395F}" type="sibTrans" cxnId="{0FF03D39-8A93-4BCE-8501-49C1293F2CEF}">
      <dgm:prSet/>
      <dgm:spPr/>
      <dgm:t>
        <a:bodyPr/>
        <a:lstStyle/>
        <a:p>
          <a:endParaRPr lang="en-US"/>
        </a:p>
      </dgm:t>
    </dgm:pt>
    <dgm:pt modelId="{CCE5360A-0189-4034-8433-277F4B926AE7}">
      <dgm:prSet phldrT="[Text]"/>
      <dgm:spPr/>
      <dgm:t>
        <a:bodyPr/>
        <a:lstStyle/>
        <a:p>
          <a:r>
            <a:rPr lang="en-US" dirty="0"/>
            <a:t>Live, nonhuman vertebrate mammalian embryos or fetuses</a:t>
          </a:r>
        </a:p>
      </dgm:t>
    </dgm:pt>
    <dgm:pt modelId="{F6EBC32D-10BA-4AF8-AB1A-22EB629C921E}" type="parTrans" cxnId="{CA595BDA-FFB1-4A34-99F3-9D59DD096E70}">
      <dgm:prSet/>
      <dgm:spPr/>
      <dgm:t>
        <a:bodyPr/>
        <a:lstStyle/>
        <a:p>
          <a:endParaRPr lang="en-US"/>
        </a:p>
      </dgm:t>
    </dgm:pt>
    <dgm:pt modelId="{10F1C6C1-5E6B-4106-98C7-4301DB1004BF}" type="sibTrans" cxnId="{CA595BDA-FFB1-4A34-99F3-9D59DD096E70}">
      <dgm:prSet/>
      <dgm:spPr/>
      <dgm:t>
        <a:bodyPr/>
        <a:lstStyle/>
        <a:p>
          <a:endParaRPr lang="en-US"/>
        </a:p>
      </dgm:t>
    </dgm:pt>
    <dgm:pt modelId="{9C0CEF76-DB60-46E2-A81C-7590E5120774}">
      <dgm:prSet phldrT="[Text]"/>
      <dgm:spPr/>
      <dgm:t>
        <a:bodyPr/>
        <a:lstStyle/>
        <a:p>
          <a:r>
            <a:rPr lang="en-US" dirty="0"/>
            <a:t>Prohibited Vertebrate Animal Studies</a:t>
          </a:r>
        </a:p>
      </dgm:t>
    </dgm:pt>
    <dgm:pt modelId="{CAEE8E06-F4BB-4814-A023-E964A616B4CF}" type="parTrans" cxnId="{BE87F6C9-363C-4D22-929B-A75B27DF1DA6}">
      <dgm:prSet/>
      <dgm:spPr/>
      <dgm:t>
        <a:bodyPr/>
        <a:lstStyle/>
        <a:p>
          <a:endParaRPr lang="en-US"/>
        </a:p>
      </dgm:t>
    </dgm:pt>
    <dgm:pt modelId="{807FBAC9-08E7-4497-99CB-ECBCB8D1A4F9}" type="sibTrans" cxnId="{BE87F6C9-363C-4D22-929B-A75B27DF1DA6}">
      <dgm:prSet/>
      <dgm:spPr/>
      <dgm:t>
        <a:bodyPr/>
        <a:lstStyle/>
        <a:p>
          <a:endParaRPr lang="en-US"/>
        </a:p>
      </dgm:t>
    </dgm:pt>
    <dgm:pt modelId="{0F5EFAC9-EE09-43DF-951A-2F72E5BA7E19}">
      <dgm:prSet phldrT="[Text]"/>
      <dgm:spPr/>
      <dgm:t>
        <a:bodyPr/>
        <a:lstStyle/>
        <a:p>
          <a:r>
            <a:rPr lang="en-US" dirty="0"/>
            <a:t>Induced toxicity studies involving known toxic substances that could impair health or destroy life</a:t>
          </a:r>
        </a:p>
      </dgm:t>
    </dgm:pt>
    <dgm:pt modelId="{158D5B94-959C-4855-BA01-5A37D4B1A818}" type="parTrans" cxnId="{03D7F64B-F289-4CA8-B17B-2CC4769F4E63}">
      <dgm:prSet/>
      <dgm:spPr/>
      <dgm:t>
        <a:bodyPr/>
        <a:lstStyle/>
        <a:p>
          <a:endParaRPr lang="en-US"/>
        </a:p>
      </dgm:t>
    </dgm:pt>
    <dgm:pt modelId="{B28A8A7D-A5E8-44DC-9FFF-4B61C31DE733}" type="sibTrans" cxnId="{03D7F64B-F289-4CA8-B17B-2CC4769F4E63}">
      <dgm:prSet/>
      <dgm:spPr/>
      <dgm:t>
        <a:bodyPr/>
        <a:lstStyle/>
        <a:p>
          <a:endParaRPr lang="en-US"/>
        </a:p>
      </dgm:t>
    </dgm:pt>
    <dgm:pt modelId="{1F386BE7-A481-42DA-93DB-DE23EC9AB8CE}">
      <dgm:prSet/>
      <dgm:spPr/>
      <dgm:t>
        <a:bodyPr/>
        <a:lstStyle/>
        <a:p>
          <a:r>
            <a:rPr lang="en-US"/>
            <a:t>Bird and reptile eggs within 3 days of hatching</a:t>
          </a:r>
          <a:endParaRPr lang="en-US" dirty="0"/>
        </a:p>
      </dgm:t>
    </dgm:pt>
    <dgm:pt modelId="{916B5986-2CD1-4A7B-9EA5-65266B907ED6}" type="parTrans" cxnId="{EC2A9BC2-57F5-4AB7-B4BD-120CECEF445F}">
      <dgm:prSet/>
      <dgm:spPr/>
      <dgm:t>
        <a:bodyPr/>
        <a:lstStyle/>
        <a:p>
          <a:endParaRPr lang="en-US"/>
        </a:p>
      </dgm:t>
    </dgm:pt>
    <dgm:pt modelId="{EF294EA2-CC12-47B8-A480-3775BD6CA9DF}" type="sibTrans" cxnId="{EC2A9BC2-57F5-4AB7-B4BD-120CECEF445F}">
      <dgm:prSet/>
      <dgm:spPr/>
      <dgm:t>
        <a:bodyPr/>
        <a:lstStyle/>
        <a:p>
          <a:endParaRPr lang="en-US"/>
        </a:p>
      </dgm:t>
    </dgm:pt>
    <dgm:pt modelId="{ED127058-276A-4F49-95DF-80708C1A92D0}">
      <dgm:prSet/>
      <dgm:spPr/>
      <dgm:t>
        <a:bodyPr/>
        <a:lstStyle/>
        <a:p>
          <a:r>
            <a:rPr lang="en-US"/>
            <a:t>All other nonhuman vertebrates (including fish) at hatching or birth</a:t>
          </a:r>
          <a:endParaRPr lang="en-US" dirty="0"/>
        </a:p>
      </dgm:t>
    </dgm:pt>
    <dgm:pt modelId="{E9EFC34B-C43D-4E0B-B2BE-25DC166C930F}" type="parTrans" cxnId="{153CB200-8C40-48E7-ABF8-8D5E14C0AC2B}">
      <dgm:prSet/>
      <dgm:spPr/>
      <dgm:t>
        <a:bodyPr/>
        <a:lstStyle/>
        <a:p>
          <a:endParaRPr lang="en-US"/>
        </a:p>
      </dgm:t>
    </dgm:pt>
    <dgm:pt modelId="{D7111771-B1C0-41E2-9514-A94BD612B04C}" type="sibTrans" cxnId="{153CB200-8C40-48E7-ABF8-8D5E14C0AC2B}">
      <dgm:prSet/>
      <dgm:spPr/>
      <dgm:t>
        <a:bodyPr/>
        <a:lstStyle/>
        <a:p>
          <a:endParaRPr lang="en-US"/>
        </a:p>
      </dgm:t>
    </dgm:pt>
    <dgm:pt modelId="{AA58C520-28CB-4B26-9631-5246D84AAB69}">
      <dgm:prSet/>
      <dgm:spPr/>
      <dgm:t>
        <a:bodyPr/>
        <a:lstStyle/>
        <a:p>
          <a:r>
            <a:rPr lang="en-US" dirty="0"/>
            <a:t>Zebrafish embryos 7 days (168 hours) post fertilization</a:t>
          </a:r>
        </a:p>
      </dgm:t>
    </dgm:pt>
    <dgm:pt modelId="{A8C5ACEF-02BF-47F6-ADF5-099CF4B0EC0A}" type="parTrans" cxnId="{38BD73E6-3DA2-4B88-A76A-F3A84E57941B}">
      <dgm:prSet/>
      <dgm:spPr/>
      <dgm:t>
        <a:bodyPr/>
        <a:lstStyle/>
        <a:p>
          <a:endParaRPr lang="en-US"/>
        </a:p>
      </dgm:t>
    </dgm:pt>
    <dgm:pt modelId="{7A8B414B-ABBE-4EA8-994F-EBDFA6D5604A}" type="sibTrans" cxnId="{38BD73E6-3DA2-4B88-A76A-F3A84E57941B}">
      <dgm:prSet/>
      <dgm:spPr/>
      <dgm:t>
        <a:bodyPr/>
        <a:lstStyle/>
        <a:p>
          <a:endParaRPr lang="en-US"/>
        </a:p>
      </dgm:t>
    </dgm:pt>
    <dgm:pt modelId="{CC35FE1D-AE23-431A-A454-2DA9D19FA92E}">
      <dgm:prSet/>
      <dgm:spPr/>
      <dgm:t>
        <a:bodyPr/>
        <a:lstStyle/>
        <a:p>
          <a:r>
            <a:rPr lang="en-US"/>
            <a:t>Behavioral experiments with:</a:t>
          </a:r>
          <a:endParaRPr lang="en-US" dirty="0"/>
        </a:p>
      </dgm:t>
    </dgm:pt>
    <dgm:pt modelId="{95C4417A-7128-4BA4-AF58-033B664F74FE}" type="parTrans" cxnId="{CD8CDFAF-90A5-4335-8516-83730F53F2B5}">
      <dgm:prSet/>
      <dgm:spPr/>
      <dgm:t>
        <a:bodyPr/>
        <a:lstStyle/>
        <a:p>
          <a:endParaRPr lang="en-US"/>
        </a:p>
      </dgm:t>
    </dgm:pt>
    <dgm:pt modelId="{7C91BB65-DA73-4FD6-8F4E-60B4115C83EF}" type="sibTrans" cxnId="{CD8CDFAF-90A5-4335-8516-83730F53F2B5}">
      <dgm:prSet/>
      <dgm:spPr/>
      <dgm:t>
        <a:bodyPr/>
        <a:lstStyle/>
        <a:p>
          <a:endParaRPr lang="en-US"/>
        </a:p>
      </dgm:t>
    </dgm:pt>
    <dgm:pt modelId="{3D0E0A76-D80E-48AA-ACF0-D50AF65E3CBC}">
      <dgm:prSet/>
      <dgm:spPr/>
      <dgm:t>
        <a:bodyPr/>
        <a:lstStyle/>
        <a:p>
          <a:r>
            <a:rPr lang="en-US"/>
            <a:t>Conditioning using aversive stimuli</a:t>
          </a:r>
          <a:endParaRPr lang="en-US" dirty="0"/>
        </a:p>
      </dgm:t>
    </dgm:pt>
    <dgm:pt modelId="{276A3F07-CAB7-4B96-8E66-04E0A102943D}" type="parTrans" cxnId="{B1643085-BB84-436E-AA77-EADCFABADED1}">
      <dgm:prSet/>
      <dgm:spPr/>
      <dgm:t>
        <a:bodyPr/>
        <a:lstStyle/>
        <a:p>
          <a:endParaRPr lang="en-US"/>
        </a:p>
      </dgm:t>
    </dgm:pt>
    <dgm:pt modelId="{CD837EC3-4595-41D9-88B2-DFB2F6572BFD}" type="sibTrans" cxnId="{B1643085-BB84-436E-AA77-EADCFABADED1}">
      <dgm:prSet/>
      <dgm:spPr/>
      <dgm:t>
        <a:bodyPr/>
        <a:lstStyle/>
        <a:p>
          <a:endParaRPr lang="en-US"/>
        </a:p>
      </dgm:t>
    </dgm:pt>
    <dgm:pt modelId="{B3926680-4646-4A80-8A34-5779A5608BED}">
      <dgm:prSet/>
      <dgm:spPr/>
      <dgm:t>
        <a:bodyPr/>
        <a:lstStyle/>
        <a:p>
          <a:r>
            <a:rPr lang="en-US"/>
            <a:t>Mother/infant separation</a:t>
          </a:r>
          <a:endParaRPr lang="en-US" dirty="0"/>
        </a:p>
      </dgm:t>
    </dgm:pt>
    <dgm:pt modelId="{449A2B50-3255-4DF2-A990-F112AD64DA22}" type="parTrans" cxnId="{176D5BAC-E325-4159-ACE7-8D1C8E651315}">
      <dgm:prSet/>
      <dgm:spPr/>
      <dgm:t>
        <a:bodyPr/>
        <a:lstStyle/>
        <a:p>
          <a:endParaRPr lang="en-US"/>
        </a:p>
      </dgm:t>
    </dgm:pt>
    <dgm:pt modelId="{93A396F5-5334-4B93-BB31-521B582BEEFE}" type="sibTrans" cxnId="{176D5BAC-E325-4159-ACE7-8D1C8E651315}">
      <dgm:prSet/>
      <dgm:spPr/>
      <dgm:t>
        <a:bodyPr/>
        <a:lstStyle/>
        <a:p>
          <a:endParaRPr lang="en-US"/>
        </a:p>
      </dgm:t>
    </dgm:pt>
    <dgm:pt modelId="{803159BA-986C-48C2-A6D6-6711D444F879}">
      <dgm:prSet/>
      <dgm:spPr/>
      <dgm:t>
        <a:bodyPr/>
        <a:lstStyle/>
        <a:p>
          <a:r>
            <a:rPr lang="en-US"/>
            <a:t>Induced/learned helplessness</a:t>
          </a:r>
          <a:endParaRPr lang="en-US" dirty="0"/>
        </a:p>
      </dgm:t>
    </dgm:pt>
    <dgm:pt modelId="{13E40D6F-CE3B-41BB-A6DD-199981FB0805}" type="parTrans" cxnId="{2F9D71EB-FB77-4CBD-8EF0-6D8F34612FF9}">
      <dgm:prSet/>
      <dgm:spPr/>
      <dgm:t>
        <a:bodyPr/>
        <a:lstStyle/>
        <a:p>
          <a:endParaRPr lang="en-US"/>
        </a:p>
      </dgm:t>
    </dgm:pt>
    <dgm:pt modelId="{838EAEC4-F768-4678-B7E0-78B950E8C664}" type="sibTrans" cxnId="{2F9D71EB-FB77-4CBD-8EF0-6D8F34612FF9}">
      <dgm:prSet/>
      <dgm:spPr/>
      <dgm:t>
        <a:bodyPr/>
        <a:lstStyle/>
        <a:p>
          <a:endParaRPr lang="en-US"/>
        </a:p>
      </dgm:t>
    </dgm:pt>
    <dgm:pt modelId="{A3E933D7-EC73-43F5-BE7A-F76F09562493}">
      <dgm:prSet/>
      <dgm:spPr/>
      <dgm:t>
        <a:bodyPr/>
        <a:lstStyle/>
        <a:p>
          <a:r>
            <a:rPr lang="en-US"/>
            <a:t>Studies of pain</a:t>
          </a:r>
          <a:endParaRPr lang="en-US" dirty="0"/>
        </a:p>
      </dgm:t>
    </dgm:pt>
    <dgm:pt modelId="{3DC4FAEE-31C1-4566-B806-52CE99B84686}" type="parTrans" cxnId="{70E60999-4D06-48D7-A8DF-615F00308242}">
      <dgm:prSet/>
      <dgm:spPr/>
      <dgm:t>
        <a:bodyPr/>
        <a:lstStyle/>
        <a:p>
          <a:endParaRPr lang="en-US"/>
        </a:p>
      </dgm:t>
    </dgm:pt>
    <dgm:pt modelId="{A1E98334-EA6D-4CD7-ABA8-53AEA19D2C55}" type="sibTrans" cxnId="{70E60999-4D06-48D7-A8DF-615F00308242}">
      <dgm:prSet/>
      <dgm:spPr/>
      <dgm:t>
        <a:bodyPr/>
        <a:lstStyle/>
        <a:p>
          <a:endParaRPr lang="en-US"/>
        </a:p>
      </dgm:t>
    </dgm:pt>
    <dgm:pt modelId="{A2C96A6F-7745-472A-8E32-78910C36D3E3}">
      <dgm:prSet/>
      <dgm:spPr/>
      <dgm:t>
        <a:bodyPr/>
        <a:lstStyle/>
        <a:p>
          <a:r>
            <a:rPr lang="en-US"/>
            <a:t>Predator/invertebrate prey experiments</a:t>
          </a:r>
          <a:endParaRPr lang="en-US" dirty="0"/>
        </a:p>
      </dgm:t>
    </dgm:pt>
    <dgm:pt modelId="{60AE00E8-B5E7-447D-9F11-392DF4FE47B8}" type="parTrans" cxnId="{36972D67-9BA3-4EE6-A29E-C0471BDB0287}">
      <dgm:prSet/>
      <dgm:spPr/>
      <dgm:t>
        <a:bodyPr/>
        <a:lstStyle/>
        <a:p>
          <a:endParaRPr lang="en-US"/>
        </a:p>
      </dgm:t>
    </dgm:pt>
    <dgm:pt modelId="{6A19C619-9592-40D1-82F0-B291CB124D4D}" type="sibTrans" cxnId="{36972D67-9BA3-4EE6-A29E-C0471BDB0287}">
      <dgm:prSet/>
      <dgm:spPr/>
      <dgm:t>
        <a:bodyPr/>
        <a:lstStyle/>
        <a:p>
          <a:endParaRPr lang="en-US"/>
        </a:p>
      </dgm:t>
    </dgm:pt>
    <dgm:pt modelId="{2DFD5C77-0917-4F5D-995A-E134B2EA53CF}">
      <dgm:prSet/>
      <dgm:spPr/>
      <dgm:t>
        <a:bodyPr/>
        <a:lstStyle/>
        <a:p>
          <a:r>
            <a:rPr lang="en-US" b="1">
              <a:solidFill>
                <a:srgbClr val="FF0000"/>
              </a:solidFill>
            </a:rPr>
            <a:t>NO vertebrate animal deaths due to the experimental procedures are permitted</a:t>
          </a:r>
          <a:endParaRPr lang="en-US" b="1" dirty="0">
            <a:solidFill>
              <a:srgbClr val="FF0000"/>
            </a:solidFill>
          </a:endParaRPr>
        </a:p>
      </dgm:t>
    </dgm:pt>
    <dgm:pt modelId="{C0298E98-6075-4E57-978F-13028A86B424}" type="parTrans" cxnId="{3E7C2E1A-1F4A-4047-9A10-5FB72310F2E9}">
      <dgm:prSet/>
      <dgm:spPr/>
      <dgm:t>
        <a:bodyPr/>
        <a:lstStyle/>
        <a:p>
          <a:endParaRPr lang="en-US"/>
        </a:p>
      </dgm:t>
    </dgm:pt>
    <dgm:pt modelId="{9872DE92-5133-4441-9655-8D88D94F0D2B}" type="sibTrans" cxnId="{3E7C2E1A-1F4A-4047-9A10-5FB72310F2E9}">
      <dgm:prSet/>
      <dgm:spPr/>
      <dgm:t>
        <a:bodyPr/>
        <a:lstStyle/>
        <a:p>
          <a:endParaRPr lang="en-US"/>
        </a:p>
      </dgm:t>
    </dgm:pt>
    <dgm:pt modelId="{252D25B6-6CFE-4F14-B255-F0E11C20C407}">
      <dgm:prSet/>
      <dgm:spPr/>
      <dgm:t>
        <a:bodyPr/>
        <a:lstStyle/>
        <a:p>
          <a:r>
            <a:rPr lang="en-US"/>
            <a:t>Studies designed or anticipated to cause vertebrate animal death are prohibited</a:t>
          </a:r>
          <a:endParaRPr lang="en-US" dirty="0"/>
        </a:p>
      </dgm:t>
    </dgm:pt>
    <dgm:pt modelId="{C0A304E6-000F-4BB1-BB83-20164A27B11A}" type="parTrans" cxnId="{E00C4043-474B-4934-9BAE-960DEC7E9702}">
      <dgm:prSet/>
      <dgm:spPr/>
      <dgm:t>
        <a:bodyPr/>
        <a:lstStyle/>
        <a:p>
          <a:endParaRPr lang="en-US"/>
        </a:p>
      </dgm:t>
    </dgm:pt>
    <dgm:pt modelId="{326AA10C-DF40-4BB0-A140-DA437DE8CABD}" type="sibTrans" cxnId="{E00C4043-474B-4934-9BAE-960DEC7E9702}">
      <dgm:prSet/>
      <dgm:spPr/>
      <dgm:t>
        <a:bodyPr/>
        <a:lstStyle/>
        <a:p>
          <a:endParaRPr lang="en-US"/>
        </a:p>
      </dgm:t>
    </dgm:pt>
    <dgm:pt modelId="{EA6DCE39-EB9E-4696-ADD9-76661A6AFD3A}">
      <dgm:prSet/>
      <dgm:spPr/>
      <dgm:t>
        <a:bodyPr/>
        <a:lstStyle/>
        <a:p>
          <a:r>
            <a:rPr lang="en-US"/>
            <a:t>Any deaths must be investigated by a qualified individual</a:t>
          </a:r>
          <a:endParaRPr lang="en-US" dirty="0"/>
        </a:p>
      </dgm:t>
    </dgm:pt>
    <dgm:pt modelId="{D0357DAF-A4FF-4B48-8ED3-EA46059D1758}" type="parTrans" cxnId="{B9861636-1B47-41F5-848B-EA3B7BF546D2}">
      <dgm:prSet/>
      <dgm:spPr/>
      <dgm:t>
        <a:bodyPr/>
        <a:lstStyle/>
        <a:p>
          <a:endParaRPr lang="en-US"/>
        </a:p>
      </dgm:t>
    </dgm:pt>
    <dgm:pt modelId="{6A97C710-E8C2-42AE-903F-CBD33178BE7E}" type="sibTrans" cxnId="{B9861636-1B47-41F5-848B-EA3B7BF546D2}">
      <dgm:prSet/>
      <dgm:spPr/>
      <dgm:t>
        <a:bodyPr/>
        <a:lstStyle/>
        <a:p>
          <a:endParaRPr lang="en-US"/>
        </a:p>
      </dgm:t>
    </dgm:pt>
    <dgm:pt modelId="{64356F8D-2095-474A-8AC0-95894B88E7B8}">
      <dgm:prSet/>
      <dgm:spPr/>
      <dgm:t>
        <a:bodyPr/>
        <a:lstStyle/>
        <a:p>
          <a:r>
            <a:rPr lang="en-US" dirty="0"/>
            <a:t>If death was the result of experimental procedure, the study must be terminated and the study will not qualify for competition</a:t>
          </a:r>
        </a:p>
      </dgm:t>
    </dgm:pt>
    <dgm:pt modelId="{B87E8E7F-B18E-4177-A13D-7944D4D91072}" type="parTrans" cxnId="{D4B313DC-74E1-4449-8267-E019AC8185CC}">
      <dgm:prSet/>
      <dgm:spPr/>
      <dgm:t>
        <a:bodyPr/>
        <a:lstStyle/>
        <a:p>
          <a:endParaRPr lang="en-US"/>
        </a:p>
      </dgm:t>
    </dgm:pt>
    <dgm:pt modelId="{3FC3785A-D365-4EDA-A919-459F0812541B}" type="sibTrans" cxnId="{D4B313DC-74E1-4449-8267-E019AC8185CC}">
      <dgm:prSet/>
      <dgm:spPr/>
      <dgm:t>
        <a:bodyPr/>
        <a:lstStyle/>
        <a:p>
          <a:endParaRPr lang="en-US"/>
        </a:p>
      </dgm:t>
    </dgm:pt>
    <dgm:pt modelId="{840E5A47-0335-4FD5-8083-BDB30ED69041}">
      <dgm:prSet/>
      <dgm:spPr/>
      <dgm:t>
        <a:bodyPr/>
        <a:lstStyle/>
        <a:p>
          <a:r>
            <a:rPr lang="en-US" dirty="0"/>
            <a:t>Behavioral Observations of Vertebrate Animals EXEMPT from SRC Pre-Approval</a:t>
          </a:r>
        </a:p>
      </dgm:t>
    </dgm:pt>
    <dgm:pt modelId="{4153058C-CB3C-471D-ABCE-50AF03959A95}" type="parTrans" cxnId="{4630EAFF-234E-4FA0-823F-B1126E6A3085}">
      <dgm:prSet/>
      <dgm:spPr/>
      <dgm:t>
        <a:bodyPr/>
        <a:lstStyle/>
        <a:p>
          <a:endParaRPr lang="en-US"/>
        </a:p>
      </dgm:t>
    </dgm:pt>
    <dgm:pt modelId="{4E77EC33-2169-4E85-879B-3523E902D83E}" type="sibTrans" cxnId="{4630EAFF-234E-4FA0-823F-B1126E6A3085}">
      <dgm:prSet/>
      <dgm:spPr/>
      <dgm:t>
        <a:bodyPr/>
        <a:lstStyle/>
        <a:p>
          <a:endParaRPr lang="en-US"/>
        </a:p>
      </dgm:t>
    </dgm:pt>
    <dgm:pt modelId="{45DE3ED1-67D0-4D66-AFCD-D7959A31C1F1}">
      <dgm:prSet/>
      <dgm:spPr/>
      <dgm:t>
        <a:bodyPr/>
        <a:lstStyle/>
        <a:p>
          <a:r>
            <a:rPr lang="en-US" dirty="0"/>
            <a:t>There is no interaction with the animals</a:t>
          </a:r>
        </a:p>
      </dgm:t>
    </dgm:pt>
    <dgm:pt modelId="{766815F3-7828-41E9-A3ED-F12B314BDF3C}" type="parTrans" cxnId="{C6051079-F7AE-47DD-BC34-71C5AB69E7A5}">
      <dgm:prSet/>
      <dgm:spPr/>
      <dgm:t>
        <a:bodyPr/>
        <a:lstStyle/>
        <a:p>
          <a:endParaRPr lang="en-US"/>
        </a:p>
      </dgm:t>
    </dgm:pt>
    <dgm:pt modelId="{4B52BF76-74B2-43E2-8728-EE8CF6A0E885}" type="sibTrans" cxnId="{C6051079-F7AE-47DD-BC34-71C5AB69E7A5}">
      <dgm:prSet/>
      <dgm:spPr/>
      <dgm:t>
        <a:bodyPr/>
        <a:lstStyle/>
        <a:p>
          <a:endParaRPr lang="en-US"/>
        </a:p>
      </dgm:t>
    </dgm:pt>
    <dgm:pt modelId="{4EBF1F01-B27F-43A4-A49E-4175EF7A5EE3}">
      <dgm:prSet/>
      <dgm:spPr/>
      <dgm:t>
        <a:bodyPr/>
        <a:lstStyle/>
        <a:p>
          <a:r>
            <a:rPr lang="en-US"/>
            <a:t>AND</a:t>
          </a:r>
          <a:endParaRPr lang="en-US" dirty="0"/>
        </a:p>
      </dgm:t>
    </dgm:pt>
    <dgm:pt modelId="{B2CAFE44-FFDC-42FC-9847-E638A1B0CF80}" type="parTrans" cxnId="{57C21501-8679-42B1-A781-8E32A90CC7A1}">
      <dgm:prSet/>
      <dgm:spPr/>
      <dgm:t>
        <a:bodyPr/>
        <a:lstStyle/>
        <a:p>
          <a:endParaRPr lang="en-US"/>
        </a:p>
      </dgm:t>
    </dgm:pt>
    <dgm:pt modelId="{D3D39814-C0C7-4AEE-8317-1A4A8F5D6B9D}" type="sibTrans" cxnId="{57C21501-8679-42B1-A781-8E32A90CC7A1}">
      <dgm:prSet/>
      <dgm:spPr/>
      <dgm:t>
        <a:bodyPr/>
        <a:lstStyle/>
        <a:p>
          <a:endParaRPr lang="en-US"/>
        </a:p>
      </dgm:t>
    </dgm:pt>
    <dgm:pt modelId="{6202FE30-6BC0-4207-BB00-6329B131A3CB}">
      <dgm:prSet/>
      <dgm:spPr/>
      <dgm:t>
        <a:bodyPr/>
        <a:lstStyle/>
        <a:p>
          <a:r>
            <a:rPr lang="en-US"/>
            <a:t>There is no manipulation of the environment</a:t>
          </a:r>
          <a:endParaRPr lang="en-US" dirty="0"/>
        </a:p>
      </dgm:t>
    </dgm:pt>
    <dgm:pt modelId="{F1C7EF89-491C-4F39-9546-557161AF27C4}" type="parTrans" cxnId="{CB56C46A-A0CF-4EFF-8215-4384696F15E0}">
      <dgm:prSet/>
      <dgm:spPr/>
      <dgm:t>
        <a:bodyPr/>
        <a:lstStyle/>
        <a:p>
          <a:endParaRPr lang="en-US"/>
        </a:p>
      </dgm:t>
    </dgm:pt>
    <dgm:pt modelId="{58C31409-173F-4AF1-9A29-B3FE4DA0186B}" type="sibTrans" cxnId="{CB56C46A-A0CF-4EFF-8215-4384696F15E0}">
      <dgm:prSet/>
      <dgm:spPr/>
      <dgm:t>
        <a:bodyPr/>
        <a:lstStyle/>
        <a:p>
          <a:endParaRPr lang="en-US"/>
        </a:p>
      </dgm:t>
    </dgm:pt>
    <dgm:pt modelId="{2EA4F77B-C69C-4074-B139-39AB74A2D9C9}">
      <dgm:prSet/>
      <dgm:spPr/>
      <dgm:t>
        <a:bodyPr/>
        <a:lstStyle/>
        <a:p>
          <a:r>
            <a:rPr lang="en-US"/>
            <a:t>AND</a:t>
          </a:r>
          <a:endParaRPr lang="en-US" dirty="0"/>
        </a:p>
      </dgm:t>
    </dgm:pt>
    <dgm:pt modelId="{88C6B8C3-2873-4AC3-A552-C3060ACD1D1E}" type="parTrans" cxnId="{50AA0EE3-ADAF-407C-9AAB-13813BE706FA}">
      <dgm:prSet/>
      <dgm:spPr/>
      <dgm:t>
        <a:bodyPr/>
        <a:lstStyle/>
        <a:p>
          <a:endParaRPr lang="en-US"/>
        </a:p>
      </dgm:t>
    </dgm:pt>
    <dgm:pt modelId="{F9168271-4E2E-4766-943E-2333BCCDB2E9}" type="sibTrans" cxnId="{50AA0EE3-ADAF-407C-9AAB-13813BE706FA}">
      <dgm:prSet/>
      <dgm:spPr/>
      <dgm:t>
        <a:bodyPr/>
        <a:lstStyle/>
        <a:p>
          <a:endParaRPr lang="en-US"/>
        </a:p>
      </dgm:t>
    </dgm:pt>
    <dgm:pt modelId="{0E7BA079-2BFE-4D76-A8BA-7AB1D2FCB24F}">
      <dgm:prSet/>
      <dgm:spPr/>
      <dgm:t>
        <a:bodyPr/>
        <a:lstStyle/>
        <a:p>
          <a:r>
            <a:rPr lang="en-US"/>
            <a:t>All federal or state fish, game, and wildlife regulations are followed</a:t>
          </a:r>
        </a:p>
      </dgm:t>
    </dgm:pt>
    <dgm:pt modelId="{38BD3164-00F8-4F2D-974D-BF375D1829D6}" type="parTrans" cxnId="{6260CD94-C0C2-4225-AC92-BFB5965DE812}">
      <dgm:prSet/>
      <dgm:spPr/>
      <dgm:t>
        <a:bodyPr/>
        <a:lstStyle/>
        <a:p>
          <a:endParaRPr lang="en-US"/>
        </a:p>
      </dgm:t>
    </dgm:pt>
    <dgm:pt modelId="{8B7AD1A5-E711-44A1-9017-137EAA540DE6}" type="sibTrans" cxnId="{6260CD94-C0C2-4225-AC92-BFB5965DE812}">
      <dgm:prSet/>
      <dgm:spPr/>
      <dgm:t>
        <a:bodyPr/>
        <a:lstStyle/>
        <a:p>
          <a:endParaRPr lang="en-US"/>
        </a:p>
      </dgm:t>
    </dgm:pt>
    <dgm:pt modelId="{E8F5217F-85E4-46E8-ACF5-FADD49D94A5A}" type="pres">
      <dgm:prSet presAssocID="{41A8E553-AC41-4BEE-948B-A40F429CB02B}" presName="Name0" presStyleCnt="0">
        <dgm:presLayoutVars>
          <dgm:dir/>
          <dgm:animLvl val="lvl"/>
          <dgm:resizeHandles val="exact"/>
        </dgm:presLayoutVars>
      </dgm:prSet>
      <dgm:spPr/>
      <dgm:t>
        <a:bodyPr/>
        <a:lstStyle/>
        <a:p>
          <a:endParaRPr lang="en-US"/>
        </a:p>
      </dgm:t>
    </dgm:pt>
    <dgm:pt modelId="{CEF4DAF2-1940-44DA-89C1-846A8B9F91C3}" type="pres">
      <dgm:prSet presAssocID="{29A82F31-D038-496E-AFBA-D987AA9D6F49}" presName="composite" presStyleCnt="0"/>
      <dgm:spPr/>
    </dgm:pt>
    <dgm:pt modelId="{5118F3BF-1C73-4BED-90E9-C46C580388CD}" type="pres">
      <dgm:prSet presAssocID="{29A82F31-D038-496E-AFBA-D987AA9D6F49}" presName="parTx" presStyleLbl="alignNode1" presStyleIdx="0" presStyleCnt="3">
        <dgm:presLayoutVars>
          <dgm:chMax val="0"/>
          <dgm:chPref val="0"/>
          <dgm:bulletEnabled val="1"/>
        </dgm:presLayoutVars>
      </dgm:prSet>
      <dgm:spPr/>
      <dgm:t>
        <a:bodyPr/>
        <a:lstStyle/>
        <a:p>
          <a:endParaRPr lang="en-US"/>
        </a:p>
      </dgm:t>
    </dgm:pt>
    <dgm:pt modelId="{2A2AEAEE-3C7F-4057-9260-22797078624B}" type="pres">
      <dgm:prSet presAssocID="{29A82F31-D038-496E-AFBA-D987AA9D6F49}" presName="desTx" presStyleLbl="alignAccFollowNode1" presStyleIdx="0" presStyleCnt="3">
        <dgm:presLayoutVars>
          <dgm:bulletEnabled val="1"/>
        </dgm:presLayoutVars>
      </dgm:prSet>
      <dgm:spPr/>
      <dgm:t>
        <a:bodyPr/>
        <a:lstStyle/>
        <a:p>
          <a:endParaRPr lang="en-US"/>
        </a:p>
      </dgm:t>
    </dgm:pt>
    <dgm:pt modelId="{1C95FD0C-3125-4531-B08C-4B93766D675F}" type="pres">
      <dgm:prSet presAssocID="{8687DED5-1DA8-45FD-AC12-DEE1E1EA395F}" presName="space" presStyleCnt="0"/>
      <dgm:spPr/>
    </dgm:pt>
    <dgm:pt modelId="{7031FBFE-C917-4137-85CC-71A18A63EEFA}" type="pres">
      <dgm:prSet presAssocID="{9C0CEF76-DB60-46E2-A81C-7590E5120774}" presName="composite" presStyleCnt="0"/>
      <dgm:spPr/>
    </dgm:pt>
    <dgm:pt modelId="{C6E68A1D-0AE2-481B-A4F6-4F08A7369155}" type="pres">
      <dgm:prSet presAssocID="{9C0CEF76-DB60-46E2-A81C-7590E5120774}" presName="parTx" presStyleLbl="alignNode1" presStyleIdx="1" presStyleCnt="3">
        <dgm:presLayoutVars>
          <dgm:chMax val="0"/>
          <dgm:chPref val="0"/>
          <dgm:bulletEnabled val="1"/>
        </dgm:presLayoutVars>
      </dgm:prSet>
      <dgm:spPr/>
      <dgm:t>
        <a:bodyPr/>
        <a:lstStyle/>
        <a:p>
          <a:endParaRPr lang="en-US"/>
        </a:p>
      </dgm:t>
    </dgm:pt>
    <dgm:pt modelId="{BDCD662F-7EB0-432A-9A8D-B1B31FA9CB99}" type="pres">
      <dgm:prSet presAssocID="{9C0CEF76-DB60-46E2-A81C-7590E5120774}" presName="desTx" presStyleLbl="alignAccFollowNode1" presStyleIdx="1" presStyleCnt="3">
        <dgm:presLayoutVars>
          <dgm:bulletEnabled val="1"/>
        </dgm:presLayoutVars>
      </dgm:prSet>
      <dgm:spPr/>
      <dgm:t>
        <a:bodyPr/>
        <a:lstStyle/>
        <a:p>
          <a:endParaRPr lang="en-US"/>
        </a:p>
      </dgm:t>
    </dgm:pt>
    <dgm:pt modelId="{6A8FC9A7-512A-4B8B-9D67-0CAEA6E49EC5}" type="pres">
      <dgm:prSet presAssocID="{807FBAC9-08E7-4497-99CB-ECBCB8D1A4F9}" presName="space" presStyleCnt="0"/>
      <dgm:spPr/>
    </dgm:pt>
    <dgm:pt modelId="{9398FDFB-2B9C-4087-AD55-A2A3FECB48A1}" type="pres">
      <dgm:prSet presAssocID="{840E5A47-0335-4FD5-8083-BDB30ED69041}" presName="composite" presStyleCnt="0"/>
      <dgm:spPr/>
    </dgm:pt>
    <dgm:pt modelId="{B9F2C17F-1A80-4C37-8A2F-4D8BA80784A9}" type="pres">
      <dgm:prSet presAssocID="{840E5A47-0335-4FD5-8083-BDB30ED69041}" presName="parTx" presStyleLbl="alignNode1" presStyleIdx="2" presStyleCnt="3">
        <dgm:presLayoutVars>
          <dgm:chMax val="0"/>
          <dgm:chPref val="0"/>
          <dgm:bulletEnabled val="1"/>
        </dgm:presLayoutVars>
      </dgm:prSet>
      <dgm:spPr/>
      <dgm:t>
        <a:bodyPr/>
        <a:lstStyle/>
        <a:p>
          <a:endParaRPr lang="en-US"/>
        </a:p>
      </dgm:t>
    </dgm:pt>
    <dgm:pt modelId="{7A3C95BE-4E60-4341-8E34-8E84E3E51BBB}" type="pres">
      <dgm:prSet presAssocID="{840E5A47-0335-4FD5-8083-BDB30ED69041}" presName="desTx" presStyleLbl="alignAccFollowNode1" presStyleIdx="2" presStyleCnt="3">
        <dgm:presLayoutVars>
          <dgm:bulletEnabled val="1"/>
        </dgm:presLayoutVars>
      </dgm:prSet>
      <dgm:spPr/>
      <dgm:t>
        <a:bodyPr/>
        <a:lstStyle/>
        <a:p>
          <a:endParaRPr lang="en-US"/>
        </a:p>
      </dgm:t>
    </dgm:pt>
  </dgm:ptLst>
  <dgm:cxnLst>
    <dgm:cxn modelId="{D522422A-B20F-416E-8514-15262823B592}" type="presOf" srcId="{840E5A47-0335-4FD5-8083-BDB30ED69041}" destId="{B9F2C17F-1A80-4C37-8A2F-4D8BA80784A9}" srcOrd="0" destOrd="0" presId="urn:microsoft.com/office/officeart/2005/8/layout/hList1"/>
    <dgm:cxn modelId="{57C21501-8679-42B1-A781-8E32A90CC7A1}" srcId="{45DE3ED1-67D0-4D66-AFCD-D7959A31C1F1}" destId="{4EBF1F01-B27F-43A4-A49E-4175EF7A5EE3}" srcOrd="0" destOrd="0" parTransId="{B2CAFE44-FFDC-42FC-9847-E638A1B0CF80}" sibTransId="{D3D39814-C0C7-4AEE-8317-1A4A8F5D6B9D}"/>
    <dgm:cxn modelId="{41E004D8-D404-4945-9067-0F165E175FF2}" type="presOf" srcId="{45DE3ED1-67D0-4D66-AFCD-D7959A31C1F1}" destId="{7A3C95BE-4E60-4341-8E34-8E84E3E51BBB}" srcOrd="0" destOrd="0" presId="urn:microsoft.com/office/officeart/2005/8/layout/hList1"/>
    <dgm:cxn modelId="{A45A4AF5-2B12-4711-853D-24E904AF0A4A}" type="presOf" srcId="{0E7BA079-2BFE-4D76-A8BA-7AB1D2FCB24F}" destId="{7A3C95BE-4E60-4341-8E34-8E84E3E51BBB}" srcOrd="0" destOrd="4" presId="urn:microsoft.com/office/officeart/2005/8/layout/hList1"/>
    <dgm:cxn modelId="{3E7C2E1A-1F4A-4047-9A10-5FB72310F2E9}" srcId="{9C0CEF76-DB60-46E2-A81C-7590E5120774}" destId="{2DFD5C77-0917-4F5D-995A-E134B2EA53CF}" srcOrd="4" destOrd="0" parTransId="{C0298E98-6075-4E57-978F-13028A86B424}" sibTransId="{9872DE92-5133-4441-9655-8D88D94F0D2B}"/>
    <dgm:cxn modelId="{62520AFC-8BB9-4BB4-BFF7-866DD6933A26}" type="presOf" srcId="{0F5EFAC9-EE09-43DF-951A-2F72E5BA7E19}" destId="{BDCD662F-7EB0-432A-9A8D-B1B31FA9CB99}" srcOrd="0" destOrd="0" presId="urn:microsoft.com/office/officeart/2005/8/layout/hList1"/>
    <dgm:cxn modelId="{0FF03D39-8A93-4BCE-8501-49C1293F2CEF}" srcId="{41A8E553-AC41-4BEE-948B-A40F429CB02B}" destId="{29A82F31-D038-496E-AFBA-D987AA9D6F49}" srcOrd="0" destOrd="0" parTransId="{CCA91D8B-D393-4570-884D-D22E4666B9A1}" sibTransId="{8687DED5-1DA8-45FD-AC12-DEE1E1EA395F}"/>
    <dgm:cxn modelId="{EC2A9BC2-57F5-4AB7-B4BD-120CECEF445F}" srcId="{29A82F31-D038-496E-AFBA-D987AA9D6F49}" destId="{1F386BE7-A481-42DA-93DB-DE23EC9AB8CE}" srcOrd="1" destOrd="0" parTransId="{916B5986-2CD1-4A7B-9EA5-65266B907ED6}" sibTransId="{EF294EA2-CC12-47B8-A480-3775BD6CA9DF}"/>
    <dgm:cxn modelId="{26A05EF5-9554-41A3-A839-4378B4B575CD}" type="presOf" srcId="{252D25B6-6CFE-4F14-B255-F0E11C20C407}" destId="{BDCD662F-7EB0-432A-9A8D-B1B31FA9CB99}" srcOrd="0" destOrd="8" presId="urn:microsoft.com/office/officeart/2005/8/layout/hList1"/>
    <dgm:cxn modelId="{E00C4043-474B-4934-9BAE-960DEC7E9702}" srcId="{9C0CEF76-DB60-46E2-A81C-7590E5120774}" destId="{252D25B6-6CFE-4F14-B255-F0E11C20C407}" srcOrd="5" destOrd="0" parTransId="{C0A304E6-000F-4BB1-BB83-20164A27B11A}" sibTransId="{326AA10C-DF40-4BB0-A140-DA437DE8CABD}"/>
    <dgm:cxn modelId="{36972D67-9BA3-4EE6-A29E-C0471BDB0287}" srcId="{9C0CEF76-DB60-46E2-A81C-7590E5120774}" destId="{A2C96A6F-7745-472A-8E32-78910C36D3E3}" srcOrd="3" destOrd="0" parTransId="{60AE00E8-B5E7-447D-9F11-392DF4FE47B8}" sibTransId="{6A19C619-9592-40D1-82F0-B291CB124D4D}"/>
    <dgm:cxn modelId="{50AA0EE3-ADAF-407C-9AAB-13813BE706FA}" srcId="{6202FE30-6BC0-4207-BB00-6329B131A3CB}" destId="{2EA4F77B-C69C-4074-B139-39AB74A2D9C9}" srcOrd="0" destOrd="0" parTransId="{88C6B8C3-2873-4AC3-A552-C3060ACD1D1E}" sibTransId="{F9168271-4E2E-4766-943E-2333BCCDB2E9}"/>
    <dgm:cxn modelId="{B9B0EEFF-DD3B-4ACD-A82A-7626EA6B8D7C}" type="presOf" srcId="{29A82F31-D038-496E-AFBA-D987AA9D6F49}" destId="{5118F3BF-1C73-4BED-90E9-C46C580388CD}" srcOrd="0" destOrd="0" presId="urn:microsoft.com/office/officeart/2005/8/layout/hList1"/>
    <dgm:cxn modelId="{D4B313DC-74E1-4449-8267-E019AC8185CC}" srcId="{9C0CEF76-DB60-46E2-A81C-7590E5120774}" destId="{64356F8D-2095-474A-8AC0-95894B88E7B8}" srcOrd="7" destOrd="0" parTransId="{B87E8E7F-B18E-4177-A13D-7944D4D91072}" sibTransId="{3FC3785A-D365-4EDA-A919-459F0812541B}"/>
    <dgm:cxn modelId="{C6051079-F7AE-47DD-BC34-71C5AB69E7A5}" srcId="{840E5A47-0335-4FD5-8083-BDB30ED69041}" destId="{45DE3ED1-67D0-4D66-AFCD-D7959A31C1F1}" srcOrd="0" destOrd="0" parTransId="{766815F3-7828-41E9-A3ED-F12B314BDF3C}" sibTransId="{4B52BF76-74B2-43E2-8728-EE8CF6A0E885}"/>
    <dgm:cxn modelId="{6260CD94-C0C2-4225-AC92-BFB5965DE812}" srcId="{840E5A47-0335-4FD5-8083-BDB30ED69041}" destId="{0E7BA079-2BFE-4D76-A8BA-7AB1D2FCB24F}" srcOrd="2" destOrd="0" parTransId="{38BD3164-00F8-4F2D-974D-BF375D1829D6}" sibTransId="{8B7AD1A5-E711-44A1-9017-137EAA540DE6}"/>
    <dgm:cxn modelId="{3D0D8492-C4DC-4C04-9719-91C0E2D80CCC}" type="presOf" srcId="{1F386BE7-A481-42DA-93DB-DE23EC9AB8CE}" destId="{2A2AEAEE-3C7F-4057-9260-22797078624B}" srcOrd="0" destOrd="1" presId="urn:microsoft.com/office/officeart/2005/8/layout/hList1"/>
    <dgm:cxn modelId="{ED880094-295B-45C5-BD31-AC7E95110EFC}" type="presOf" srcId="{9C0CEF76-DB60-46E2-A81C-7590E5120774}" destId="{C6E68A1D-0AE2-481B-A4F6-4F08A7369155}" srcOrd="0" destOrd="0" presId="urn:microsoft.com/office/officeart/2005/8/layout/hList1"/>
    <dgm:cxn modelId="{84AFF773-86B6-4F49-BB90-C909268FCB43}" type="presOf" srcId="{ED127058-276A-4F49-95DF-80708C1A92D0}" destId="{2A2AEAEE-3C7F-4057-9260-22797078624B}" srcOrd="0" destOrd="2" presId="urn:microsoft.com/office/officeart/2005/8/layout/hList1"/>
    <dgm:cxn modelId="{576E9188-A1B7-4B00-94CE-F5BDBCCA2A39}" type="presOf" srcId="{3D0E0A76-D80E-48AA-ACF0-D50AF65E3CBC}" destId="{BDCD662F-7EB0-432A-9A8D-B1B31FA9CB99}" srcOrd="0" destOrd="2" presId="urn:microsoft.com/office/officeart/2005/8/layout/hList1"/>
    <dgm:cxn modelId="{8A9551AB-805B-4FCD-BA4C-ED342AA47621}" type="presOf" srcId="{6202FE30-6BC0-4207-BB00-6329B131A3CB}" destId="{7A3C95BE-4E60-4341-8E34-8E84E3E51BBB}" srcOrd="0" destOrd="2" presId="urn:microsoft.com/office/officeart/2005/8/layout/hList1"/>
    <dgm:cxn modelId="{153CB200-8C40-48E7-ABF8-8D5E14C0AC2B}" srcId="{29A82F31-D038-496E-AFBA-D987AA9D6F49}" destId="{ED127058-276A-4F49-95DF-80708C1A92D0}" srcOrd="2" destOrd="0" parTransId="{E9EFC34B-C43D-4E0B-B2BE-25DC166C930F}" sibTransId="{D7111771-B1C0-41E2-9514-A94BD612B04C}"/>
    <dgm:cxn modelId="{4630EAFF-234E-4FA0-823F-B1126E6A3085}" srcId="{41A8E553-AC41-4BEE-948B-A40F429CB02B}" destId="{840E5A47-0335-4FD5-8083-BDB30ED69041}" srcOrd="2" destOrd="0" parTransId="{4153058C-CB3C-471D-ABCE-50AF03959A95}" sibTransId="{4E77EC33-2169-4E85-879B-3523E902D83E}"/>
    <dgm:cxn modelId="{A89D27DB-2481-4165-B457-1A4EFC909D9B}" type="presOf" srcId="{64356F8D-2095-474A-8AC0-95894B88E7B8}" destId="{BDCD662F-7EB0-432A-9A8D-B1B31FA9CB99}" srcOrd="0" destOrd="10" presId="urn:microsoft.com/office/officeart/2005/8/layout/hList1"/>
    <dgm:cxn modelId="{03D7F64B-F289-4CA8-B17B-2CC4769F4E63}" srcId="{9C0CEF76-DB60-46E2-A81C-7590E5120774}" destId="{0F5EFAC9-EE09-43DF-951A-2F72E5BA7E19}" srcOrd="0" destOrd="0" parTransId="{158D5B94-959C-4855-BA01-5A37D4B1A818}" sibTransId="{B28A8A7D-A5E8-44DC-9FFF-4B61C31DE733}"/>
    <dgm:cxn modelId="{CA14C021-E18B-4204-B038-BE0403C42AF4}" type="presOf" srcId="{EA6DCE39-EB9E-4696-ADD9-76661A6AFD3A}" destId="{BDCD662F-7EB0-432A-9A8D-B1B31FA9CB99}" srcOrd="0" destOrd="9" presId="urn:microsoft.com/office/officeart/2005/8/layout/hList1"/>
    <dgm:cxn modelId="{38BD73E6-3DA2-4B88-A76A-F3A84E57941B}" srcId="{29A82F31-D038-496E-AFBA-D987AA9D6F49}" destId="{AA58C520-28CB-4B26-9631-5246D84AAB69}" srcOrd="3" destOrd="0" parTransId="{A8C5ACEF-02BF-47F6-ADF5-099CF4B0EC0A}" sibTransId="{7A8B414B-ABBE-4EA8-994F-EBDFA6D5604A}"/>
    <dgm:cxn modelId="{1BED4C26-DBCC-4EE9-8B9C-D142A85C1A54}" type="presOf" srcId="{41A8E553-AC41-4BEE-948B-A40F429CB02B}" destId="{E8F5217F-85E4-46E8-ACF5-FADD49D94A5A}" srcOrd="0" destOrd="0" presId="urn:microsoft.com/office/officeart/2005/8/layout/hList1"/>
    <dgm:cxn modelId="{3389E9DC-5C09-4A86-AB9E-FA08224C3501}" type="presOf" srcId="{803159BA-986C-48C2-A6D6-6711D444F879}" destId="{BDCD662F-7EB0-432A-9A8D-B1B31FA9CB99}" srcOrd="0" destOrd="4" presId="urn:microsoft.com/office/officeart/2005/8/layout/hList1"/>
    <dgm:cxn modelId="{A988683E-51FB-4A46-ABD9-8E5E2AE2AA4A}" type="presOf" srcId="{B3926680-4646-4A80-8A34-5779A5608BED}" destId="{BDCD662F-7EB0-432A-9A8D-B1B31FA9CB99}" srcOrd="0" destOrd="3" presId="urn:microsoft.com/office/officeart/2005/8/layout/hList1"/>
    <dgm:cxn modelId="{CB56C46A-A0CF-4EFF-8215-4384696F15E0}" srcId="{840E5A47-0335-4FD5-8083-BDB30ED69041}" destId="{6202FE30-6BC0-4207-BB00-6329B131A3CB}" srcOrd="1" destOrd="0" parTransId="{F1C7EF89-491C-4F39-9546-557161AF27C4}" sibTransId="{58C31409-173F-4AF1-9A29-B3FE4DA0186B}"/>
    <dgm:cxn modelId="{53A15193-7C05-4B2E-B6E7-B9E1A0FB23FC}" type="presOf" srcId="{4EBF1F01-B27F-43A4-A49E-4175EF7A5EE3}" destId="{7A3C95BE-4E60-4341-8E34-8E84E3E51BBB}" srcOrd="0" destOrd="1" presId="urn:microsoft.com/office/officeart/2005/8/layout/hList1"/>
    <dgm:cxn modelId="{BE87F6C9-363C-4D22-929B-A75B27DF1DA6}" srcId="{41A8E553-AC41-4BEE-948B-A40F429CB02B}" destId="{9C0CEF76-DB60-46E2-A81C-7590E5120774}" srcOrd="1" destOrd="0" parTransId="{CAEE8E06-F4BB-4814-A023-E964A616B4CF}" sibTransId="{807FBAC9-08E7-4497-99CB-ECBCB8D1A4F9}"/>
    <dgm:cxn modelId="{B1643085-BB84-436E-AA77-EADCFABADED1}" srcId="{CC35FE1D-AE23-431A-A454-2DA9D19FA92E}" destId="{3D0E0A76-D80E-48AA-ACF0-D50AF65E3CBC}" srcOrd="0" destOrd="0" parTransId="{276A3F07-CAB7-4B96-8E66-04E0A102943D}" sibTransId="{CD837EC3-4595-41D9-88B2-DFB2F6572BFD}"/>
    <dgm:cxn modelId="{2F9D71EB-FB77-4CBD-8EF0-6D8F34612FF9}" srcId="{CC35FE1D-AE23-431A-A454-2DA9D19FA92E}" destId="{803159BA-986C-48C2-A6D6-6711D444F879}" srcOrd="2" destOrd="0" parTransId="{13E40D6F-CE3B-41BB-A6DD-199981FB0805}" sibTransId="{838EAEC4-F768-4678-B7E0-78B950E8C664}"/>
    <dgm:cxn modelId="{15464613-071B-4909-A9BE-89FB8356FD34}" type="presOf" srcId="{2EA4F77B-C69C-4074-B139-39AB74A2D9C9}" destId="{7A3C95BE-4E60-4341-8E34-8E84E3E51BBB}" srcOrd="0" destOrd="3" presId="urn:microsoft.com/office/officeart/2005/8/layout/hList1"/>
    <dgm:cxn modelId="{03088C55-E027-48F7-BC34-FBAB4C59C245}" type="presOf" srcId="{A2C96A6F-7745-472A-8E32-78910C36D3E3}" destId="{BDCD662F-7EB0-432A-9A8D-B1B31FA9CB99}" srcOrd="0" destOrd="6" presId="urn:microsoft.com/office/officeart/2005/8/layout/hList1"/>
    <dgm:cxn modelId="{CAA97C25-88E4-4EF6-B4D9-CE6D0F125066}" type="presOf" srcId="{CCE5360A-0189-4034-8433-277F4B926AE7}" destId="{2A2AEAEE-3C7F-4057-9260-22797078624B}" srcOrd="0" destOrd="0" presId="urn:microsoft.com/office/officeart/2005/8/layout/hList1"/>
    <dgm:cxn modelId="{00DB5285-EBA9-4BEC-A894-AB1A7F6647A9}" type="presOf" srcId="{2DFD5C77-0917-4F5D-995A-E134B2EA53CF}" destId="{BDCD662F-7EB0-432A-9A8D-B1B31FA9CB99}" srcOrd="0" destOrd="7" presId="urn:microsoft.com/office/officeart/2005/8/layout/hList1"/>
    <dgm:cxn modelId="{70E60999-4D06-48D7-A8DF-615F00308242}" srcId="{9C0CEF76-DB60-46E2-A81C-7590E5120774}" destId="{A3E933D7-EC73-43F5-BE7A-F76F09562493}" srcOrd="2" destOrd="0" parTransId="{3DC4FAEE-31C1-4566-B806-52CE99B84686}" sibTransId="{A1E98334-EA6D-4CD7-ABA8-53AEA19D2C55}"/>
    <dgm:cxn modelId="{B9861636-1B47-41F5-848B-EA3B7BF546D2}" srcId="{9C0CEF76-DB60-46E2-A81C-7590E5120774}" destId="{EA6DCE39-EB9E-4696-ADD9-76661A6AFD3A}" srcOrd="6" destOrd="0" parTransId="{D0357DAF-A4FF-4B48-8ED3-EA46059D1758}" sibTransId="{6A97C710-E8C2-42AE-903F-CBD33178BE7E}"/>
    <dgm:cxn modelId="{DC9EA40B-25E7-41D8-B40E-987ECA161959}" type="presOf" srcId="{AA58C520-28CB-4B26-9631-5246D84AAB69}" destId="{2A2AEAEE-3C7F-4057-9260-22797078624B}" srcOrd="0" destOrd="3" presId="urn:microsoft.com/office/officeart/2005/8/layout/hList1"/>
    <dgm:cxn modelId="{D740056D-BB31-486D-AAB8-6E15DC65130C}" type="presOf" srcId="{CC35FE1D-AE23-431A-A454-2DA9D19FA92E}" destId="{BDCD662F-7EB0-432A-9A8D-B1B31FA9CB99}" srcOrd="0" destOrd="1" presId="urn:microsoft.com/office/officeart/2005/8/layout/hList1"/>
    <dgm:cxn modelId="{CD8CDFAF-90A5-4335-8516-83730F53F2B5}" srcId="{9C0CEF76-DB60-46E2-A81C-7590E5120774}" destId="{CC35FE1D-AE23-431A-A454-2DA9D19FA92E}" srcOrd="1" destOrd="0" parTransId="{95C4417A-7128-4BA4-AF58-033B664F74FE}" sibTransId="{7C91BB65-DA73-4FD6-8F4E-60B4115C83EF}"/>
    <dgm:cxn modelId="{176D5BAC-E325-4159-ACE7-8D1C8E651315}" srcId="{CC35FE1D-AE23-431A-A454-2DA9D19FA92E}" destId="{B3926680-4646-4A80-8A34-5779A5608BED}" srcOrd="1" destOrd="0" parTransId="{449A2B50-3255-4DF2-A990-F112AD64DA22}" sibTransId="{93A396F5-5334-4B93-BB31-521B582BEEFE}"/>
    <dgm:cxn modelId="{2591DE0B-0DA8-4954-8056-97949F4C4F9F}" type="presOf" srcId="{A3E933D7-EC73-43F5-BE7A-F76F09562493}" destId="{BDCD662F-7EB0-432A-9A8D-B1B31FA9CB99}" srcOrd="0" destOrd="5" presId="urn:microsoft.com/office/officeart/2005/8/layout/hList1"/>
    <dgm:cxn modelId="{CA595BDA-FFB1-4A34-99F3-9D59DD096E70}" srcId="{29A82F31-D038-496E-AFBA-D987AA9D6F49}" destId="{CCE5360A-0189-4034-8433-277F4B926AE7}" srcOrd="0" destOrd="0" parTransId="{F6EBC32D-10BA-4AF8-AB1A-22EB629C921E}" sibTransId="{10F1C6C1-5E6B-4106-98C7-4301DB1004BF}"/>
    <dgm:cxn modelId="{19C302FE-4261-45E6-922D-A81908E62BEC}" type="presParOf" srcId="{E8F5217F-85E4-46E8-ACF5-FADD49D94A5A}" destId="{CEF4DAF2-1940-44DA-89C1-846A8B9F91C3}" srcOrd="0" destOrd="0" presId="urn:microsoft.com/office/officeart/2005/8/layout/hList1"/>
    <dgm:cxn modelId="{8869DC20-B894-4DDE-9000-FB6553A20B23}" type="presParOf" srcId="{CEF4DAF2-1940-44DA-89C1-846A8B9F91C3}" destId="{5118F3BF-1C73-4BED-90E9-C46C580388CD}" srcOrd="0" destOrd="0" presId="urn:microsoft.com/office/officeart/2005/8/layout/hList1"/>
    <dgm:cxn modelId="{9F6A48D6-2BDF-4DF6-87A6-FADAFCDBED61}" type="presParOf" srcId="{CEF4DAF2-1940-44DA-89C1-846A8B9F91C3}" destId="{2A2AEAEE-3C7F-4057-9260-22797078624B}" srcOrd="1" destOrd="0" presId="urn:microsoft.com/office/officeart/2005/8/layout/hList1"/>
    <dgm:cxn modelId="{86A420B2-C551-4168-8715-2C8B7AA21FD7}" type="presParOf" srcId="{E8F5217F-85E4-46E8-ACF5-FADD49D94A5A}" destId="{1C95FD0C-3125-4531-B08C-4B93766D675F}" srcOrd="1" destOrd="0" presId="urn:microsoft.com/office/officeart/2005/8/layout/hList1"/>
    <dgm:cxn modelId="{67208C8B-DB6E-4B1F-9264-02A6C27BE2D2}" type="presParOf" srcId="{E8F5217F-85E4-46E8-ACF5-FADD49D94A5A}" destId="{7031FBFE-C917-4137-85CC-71A18A63EEFA}" srcOrd="2" destOrd="0" presId="urn:microsoft.com/office/officeart/2005/8/layout/hList1"/>
    <dgm:cxn modelId="{FFD0884C-6D1D-4A8C-9F44-8A36BC094D20}" type="presParOf" srcId="{7031FBFE-C917-4137-85CC-71A18A63EEFA}" destId="{C6E68A1D-0AE2-481B-A4F6-4F08A7369155}" srcOrd="0" destOrd="0" presId="urn:microsoft.com/office/officeart/2005/8/layout/hList1"/>
    <dgm:cxn modelId="{F326BD16-A8A0-433C-B13F-E554C6E47EDD}" type="presParOf" srcId="{7031FBFE-C917-4137-85CC-71A18A63EEFA}" destId="{BDCD662F-7EB0-432A-9A8D-B1B31FA9CB99}" srcOrd="1" destOrd="0" presId="urn:microsoft.com/office/officeart/2005/8/layout/hList1"/>
    <dgm:cxn modelId="{6B2C8BE5-06F9-4408-9C40-4C0066666838}" type="presParOf" srcId="{E8F5217F-85E4-46E8-ACF5-FADD49D94A5A}" destId="{6A8FC9A7-512A-4B8B-9D67-0CAEA6E49EC5}" srcOrd="3" destOrd="0" presId="urn:microsoft.com/office/officeart/2005/8/layout/hList1"/>
    <dgm:cxn modelId="{6964F65B-FBC3-4DD8-98DE-38724B4C3C49}" type="presParOf" srcId="{E8F5217F-85E4-46E8-ACF5-FADD49D94A5A}" destId="{9398FDFB-2B9C-4087-AD55-A2A3FECB48A1}" srcOrd="4" destOrd="0" presId="urn:microsoft.com/office/officeart/2005/8/layout/hList1"/>
    <dgm:cxn modelId="{53C7D877-81CC-4716-8570-FB89F86E15C3}" type="presParOf" srcId="{9398FDFB-2B9C-4087-AD55-A2A3FECB48A1}" destId="{B9F2C17F-1A80-4C37-8A2F-4D8BA80784A9}" srcOrd="0" destOrd="0" presId="urn:microsoft.com/office/officeart/2005/8/layout/hList1"/>
    <dgm:cxn modelId="{7C8FF6EB-F7EE-4D43-9C9C-9EA0E64AE9BF}" type="presParOf" srcId="{9398FDFB-2B9C-4087-AD55-A2A3FECB48A1}" destId="{7A3C95BE-4E60-4341-8E34-8E84E3E51B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682462-098D-4F7C-A046-B880580944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8C1B480-48AB-4E98-A35D-59ABC0378FD3}">
      <dgm:prSet phldrT="[Text]"/>
      <dgm:spPr/>
      <dgm:t>
        <a:bodyPr/>
        <a:lstStyle/>
        <a:p>
          <a:r>
            <a:rPr lang="en-US" dirty="0"/>
            <a:t>School/Home/Field</a:t>
          </a:r>
        </a:p>
      </dgm:t>
    </dgm:pt>
    <dgm:pt modelId="{CF4A8D64-EDBE-45E2-8FBF-444A1E5448CE}" type="parTrans" cxnId="{EA697972-BF0E-4C93-96B0-62700E19BC9B}">
      <dgm:prSet/>
      <dgm:spPr/>
      <dgm:t>
        <a:bodyPr/>
        <a:lstStyle/>
        <a:p>
          <a:endParaRPr lang="en-US"/>
        </a:p>
      </dgm:t>
    </dgm:pt>
    <dgm:pt modelId="{67BBDE5F-C641-48B6-BFE1-AE88A972894E}" type="sibTrans" cxnId="{EA697972-BF0E-4C93-96B0-62700E19BC9B}">
      <dgm:prSet/>
      <dgm:spPr/>
      <dgm:t>
        <a:bodyPr/>
        <a:lstStyle/>
        <a:p>
          <a:endParaRPr lang="en-US"/>
        </a:p>
      </dgm:t>
    </dgm:pt>
    <dgm:pt modelId="{B42974B5-999F-4037-A7ED-90022B7CB143}">
      <dgm:prSet phldrT="[Text]"/>
      <dgm:spPr/>
      <dgm:t>
        <a:bodyPr/>
        <a:lstStyle/>
        <a:p>
          <a:r>
            <a:rPr lang="en-US" dirty="0"/>
            <a:t>Agricultural, behavioral, observational, or supplemental nutritional studies</a:t>
          </a:r>
        </a:p>
      </dgm:t>
    </dgm:pt>
    <dgm:pt modelId="{6CC905E8-9E87-4D5B-A690-13C31478BAB8}" type="parTrans" cxnId="{7F22D816-8370-4674-8A75-8018CC60E756}">
      <dgm:prSet/>
      <dgm:spPr/>
      <dgm:t>
        <a:bodyPr/>
        <a:lstStyle/>
        <a:p>
          <a:endParaRPr lang="en-US"/>
        </a:p>
      </dgm:t>
    </dgm:pt>
    <dgm:pt modelId="{BAA62D17-129C-4F20-87CE-399941F59320}" type="sibTrans" cxnId="{7F22D816-8370-4674-8A75-8018CC60E756}">
      <dgm:prSet/>
      <dgm:spPr/>
      <dgm:t>
        <a:bodyPr/>
        <a:lstStyle/>
        <a:p>
          <a:endParaRPr lang="en-US"/>
        </a:p>
      </dgm:t>
    </dgm:pt>
    <dgm:pt modelId="{F6815BD1-9C75-4799-B016-F660DDDB24D6}">
      <dgm:prSet phldrT="[Text]"/>
      <dgm:spPr/>
      <dgm:t>
        <a:bodyPr/>
        <a:lstStyle/>
        <a:p>
          <a:r>
            <a:rPr lang="en-US" dirty="0"/>
            <a:t>Regulated Research Institution (must have IACUC review &amp; approval process):  Universities, Gov’t Research Agencies, Private Research Labs</a:t>
          </a:r>
        </a:p>
      </dgm:t>
    </dgm:pt>
    <dgm:pt modelId="{4561AEB9-C530-49F1-8B22-2C7BA2ECD92E}" type="parTrans" cxnId="{FA9BE514-36DA-4EC0-A881-31DA690F0DAE}">
      <dgm:prSet/>
      <dgm:spPr/>
      <dgm:t>
        <a:bodyPr/>
        <a:lstStyle/>
        <a:p>
          <a:endParaRPr lang="en-US"/>
        </a:p>
      </dgm:t>
    </dgm:pt>
    <dgm:pt modelId="{462AAAB1-3A12-4514-8200-947863C237B3}" type="sibTrans" cxnId="{FA9BE514-36DA-4EC0-A881-31DA690F0DAE}">
      <dgm:prSet/>
      <dgm:spPr/>
      <dgm:t>
        <a:bodyPr/>
        <a:lstStyle/>
        <a:p>
          <a:endParaRPr lang="en-US"/>
        </a:p>
      </dgm:t>
    </dgm:pt>
    <dgm:pt modelId="{A77FC37B-223A-4594-A221-5484F6418E44}">
      <dgm:prSet phldrT="[Text]"/>
      <dgm:spPr/>
      <dgm:t>
        <a:bodyPr/>
        <a:lstStyle/>
        <a:p>
          <a:r>
            <a:rPr lang="en-US" dirty="0"/>
            <a:t>Must be approved by IACUC (Institutional Animal Care and Use Committee)</a:t>
          </a:r>
        </a:p>
      </dgm:t>
    </dgm:pt>
    <dgm:pt modelId="{1E69A0E2-CF88-4AA9-89E6-A52035DD1B0D}" type="parTrans" cxnId="{2D934D2D-5D63-49BC-ABBA-017F1F04C3A3}">
      <dgm:prSet/>
      <dgm:spPr/>
      <dgm:t>
        <a:bodyPr/>
        <a:lstStyle/>
        <a:p>
          <a:endParaRPr lang="en-US"/>
        </a:p>
      </dgm:t>
    </dgm:pt>
    <dgm:pt modelId="{87A65BDA-CD4A-4CF9-8ACC-4DB5A425D5CD}" type="sibTrans" cxnId="{2D934D2D-5D63-49BC-ABBA-017F1F04C3A3}">
      <dgm:prSet/>
      <dgm:spPr/>
      <dgm:t>
        <a:bodyPr/>
        <a:lstStyle/>
        <a:p>
          <a:endParaRPr lang="en-US"/>
        </a:p>
      </dgm:t>
    </dgm:pt>
    <dgm:pt modelId="{AA9F2BB6-0685-4FB3-8AF5-78675F0C9CB0}">
      <dgm:prSet/>
      <dgm:spPr/>
      <dgm:t>
        <a:bodyPr/>
        <a:lstStyle/>
        <a:p>
          <a:r>
            <a:rPr lang="en-US"/>
            <a:t>AND</a:t>
          </a:r>
          <a:endParaRPr lang="en-US" dirty="0"/>
        </a:p>
      </dgm:t>
    </dgm:pt>
    <dgm:pt modelId="{801AC844-B043-448F-AA2A-94738F4D5B32}" type="parTrans" cxnId="{383A2101-DCD7-46AB-8004-358A9AFA3F7C}">
      <dgm:prSet/>
      <dgm:spPr/>
      <dgm:t>
        <a:bodyPr/>
        <a:lstStyle/>
        <a:p>
          <a:endParaRPr lang="en-US"/>
        </a:p>
      </dgm:t>
    </dgm:pt>
    <dgm:pt modelId="{24A613C4-029E-4917-8609-153164132882}" type="sibTrans" cxnId="{383A2101-DCD7-46AB-8004-358A9AFA3F7C}">
      <dgm:prSet/>
      <dgm:spPr/>
      <dgm:t>
        <a:bodyPr/>
        <a:lstStyle/>
        <a:p>
          <a:endParaRPr lang="en-US"/>
        </a:p>
      </dgm:t>
    </dgm:pt>
    <dgm:pt modelId="{561AFBA8-97AA-4528-A87E-2575EA78AB4F}">
      <dgm:prSet/>
      <dgm:spPr/>
      <dgm:t>
        <a:bodyPr/>
        <a:lstStyle/>
        <a:p>
          <a:r>
            <a:rPr lang="en-US"/>
            <a:t>Non-invasive and non-intrusive with no negative effect on animal’s health or well-being</a:t>
          </a:r>
          <a:endParaRPr lang="en-US" dirty="0"/>
        </a:p>
      </dgm:t>
    </dgm:pt>
    <dgm:pt modelId="{8456F613-AF54-4A67-A85A-AB804DEEE1D5}" type="parTrans" cxnId="{D2B490DC-E5D0-444D-B76A-47E7B9C6E974}">
      <dgm:prSet/>
      <dgm:spPr/>
      <dgm:t>
        <a:bodyPr/>
        <a:lstStyle/>
        <a:p>
          <a:endParaRPr lang="en-US"/>
        </a:p>
      </dgm:t>
    </dgm:pt>
    <dgm:pt modelId="{3D75ABDE-ABC0-463A-B951-9BE4E3A2E8B0}" type="sibTrans" cxnId="{D2B490DC-E5D0-444D-B76A-47E7B9C6E974}">
      <dgm:prSet/>
      <dgm:spPr/>
      <dgm:t>
        <a:bodyPr/>
        <a:lstStyle/>
        <a:p>
          <a:endParaRPr lang="en-US"/>
        </a:p>
      </dgm:t>
    </dgm:pt>
    <dgm:pt modelId="{9AA87C59-CF2D-4BF9-B69E-72CC7EA8E040}">
      <dgm:prSet/>
      <dgm:spPr/>
      <dgm:t>
        <a:bodyPr/>
        <a:lstStyle/>
        <a:p>
          <a:r>
            <a:rPr lang="en-US"/>
            <a:t>AND</a:t>
          </a:r>
          <a:endParaRPr lang="en-US" dirty="0"/>
        </a:p>
      </dgm:t>
    </dgm:pt>
    <dgm:pt modelId="{2F30D120-FD7E-4457-A4D3-CE576AFC8CCC}" type="parTrans" cxnId="{1A6718EC-57AD-443F-A6A5-4F2FD73CC724}">
      <dgm:prSet/>
      <dgm:spPr/>
      <dgm:t>
        <a:bodyPr/>
        <a:lstStyle/>
        <a:p>
          <a:endParaRPr lang="en-US"/>
        </a:p>
      </dgm:t>
    </dgm:pt>
    <dgm:pt modelId="{B76D21A4-1711-444E-98C7-C12FE96A32FA}" type="sibTrans" cxnId="{1A6718EC-57AD-443F-A6A5-4F2FD73CC724}">
      <dgm:prSet/>
      <dgm:spPr/>
      <dgm:t>
        <a:bodyPr/>
        <a:lstStyle/>
        <a:p>
          <a:endParaRPr lang="en-US"/>
        </a:p>
      </dgm:t>
    </dgm:pt>
    <dgm:pt modelId="{E702845D-304F-4303-A809-FE8EB0381A8E}">
      <dgm:prSet/>
      <dgm:spPr/>
      <dgm:t>
        <a:bodyPr/>
        <a:lstStyle/>
        <a:p>
          <a:r>
            <a:rPr lang="en-US" dirty="0"/>
            <a:t>Require SRC pre-review and approval</a:t>
          </a:r>
        </a:p>
      </dgm:t>
    </dgm:pt>
    <dgm:pt modelId="{4C509166-F4F5-4920-94A4-5C9CFF69C3B6}" type="parTrans" cxnId="{571E7B4E-166B-481D-B087-E94E1D83F701}">
      <dgm:prSet/>
      <dgm:spPr/>
      <dgm:t>
        <a:bodyPr/>
        <a:lstStyle/>
        <a:p>
          <a:endParaRPr lang="en-US"/>
        </a:p>
      </dgm:t>
    </dgm:pt>
    <dgm:pt modelId="{A75D6111-B383-4E11-9ED3-ED1AAE67DE06}" type="sibTrans" cxnId="{571E7B4E-166B-481D-B087-E94E1D83F701}">
      <dgm:prSet/>
      <dgm:spPr/>
      <dgm:t>
        <a:bodyPr/>
        <a:lstStyle/>
        <a:p>
          <a:endParaRPr lang="en-US"/>
        </a:p>
      </dgm:t>
    </dgm:pt>
    <dgm:pt modelId="{2070363A-C592-4862-AAF2-4C5498140B8A}">
      <dgm:prSet/>
      <dgm:spPr/>
      <dgm:t>
        <a:bodyPr/>
        <a:lstStyle/>
        <a:p>
          <a:r>
            <a:rPr lang="en-US"/>
            <a:t>SRC reviews project before experimentation</a:t>
          </a:r>
          <a:endParaRPr lang="en-US" dirty="0"/>
        </a:p>
      </dgm:t>
    </dgm:pt>
    <dgm:pt modelId="{50077062-E6CD-46D7-9B18-8D169C0D5900}" type="parTrans" cxnId="{98AAA0B8-9E0E-406A-9DF7-E1D24EE11F5B}">
      <dgm:prSet/>
      <dgm:spPr/>
      <dgm:t>
        <a:bodyPr/>
        <a:lstStyle/>
        <a:p>
          <a:endParaRPr lang="en-US"/>
        </a:p>
      </dgm:t>
    </dgm:pt>
    <dgm:pt modelId="{61781CFB-7385-4C05-A638-D8B6DC0D7816}" type="sibTrans" cxnId="{98AAA0B8-9E0E-406A-9DF7-E1D24EE11F5B}">
      <dgm:prSet/>
      <dgm:spPr/>
      <dgm:t>
        <a:bodyPr/>
        <a:lstStyle/>
        <a:p>
          <a:endParaRPr lang="en-US"/>
        </a:p>
      </dgm:t>
    </dgm:pt>
    <dgm:pt modelId="{6D7D17FC-0DBE-44A8-8DB8-8DF36D2A5085}">
      <dgm:prSet/>
      <dgm:spPr/>
      <dgm:t>
        <a:bodyPr/>
        <a:lstStyle/>
        <a:p>
          <a:r>
            <a:rPr lang="en-US" dirty="0"/>
            <a:t>Experimentation must follow ISEF guidelines</a:t>
          </a:r>
        </a:p>
      </dgm:t>
    </dgm:pt>
    <dgm:pt modelId="{FC8C5789-F56E-4605-A1C0-C5F6B686E7EC}" type="parTrans" cxnId="{725181B5-9E07-49B4-9684-A875D6C69839}">
      <dgm:prSet/>
      <dgm:spPr/>
      <dgm:t>
        <a:bodyPr/>
        <a:lstStyle/>
        <a:p>
          <a:endParaRPr lang="en-US"/>
        </a:p>
      </dgm:t>
    </dgm:pt>
    <dgm:pt modelId="{5F8CDDEE-8421-450B-A779-6EC81B0A96BC}" type="sibTrans" cxnId="{725181B5-9E07-49B4-9684-A875D6C69839}">
      <dgm:prSet/>
      <dgm:spPr/>
      <dgm:t>
        <a:bodyPr/>
        <a:lstStyle/>
        <a:p>
          <a:endParaRPr lang="en-US"/>
        </a:p>
      </dgm:t>
    </dgm:pt>
    <dgm:pt modelId="{924263D4-2D09-4976-8006-776162188F98}">
      <dgm:prSet/>
      <dgm:spPr/>
      <dgm:t>
        <a:bodyPr/>
        <a:lstStyle/>
        <a:p>
          <a:r>
            <a:rPr lang="en-US" dirty="0"/>
            <a:t>Qualifies Scientist completes:</a:t>
          </a:r>
        </a:p>
      </dgm:t>
    </dgm:pt>
    <dgm:pt modelId="{C468ECB3-AB2C-447D-A357-29D103238020}" type="parTrans" cxnId="{52A7331A-4517-464F-A3F4-3F98655C4793}">
      <dgm:prSet/>
      <dgm:spPr/>
      <dgm:t>
        <a:bodyPr/>
        <a:lstStyle/>
        <a:p>
          <a:endParaRPr lang="en-US"/>
        </a:p>
      </dgm:t>
    </dgm:pt>
    <dgm:pt modelId="{98C9AECF-9B7D-44DF-B84B-84E70B8FBBF2}" type="sibTrans" cxnId="{52A7331A-4517-464F-A3F4-3F98655C4793}">
      <dgm:prSet/>
      <dgm:spPr/>
      <dgm:t>
        <a:bodyPr/>
        <a:lstStyle/>
        <a:p>
          <a:endParaRPr lang="en-US"/>
        </a:p>
      </dgm:t>
    </dgm:pt>
    <dgm:pt modelId="{956374DD-782C-402F-AE16-BACDE0177B32}">
      <dgm:prSet/>
      <dgm:spPr/>
      <dgm:t>
        <a:bodyPr/>
        <a:lstStyle/>
        <a:p>
          <a:endParaRPr lang="en-US" dirty="0"/>
        </a:p>
      </dgm:t>
    </dgm:pt>
    <dgm:pt modelId="{6B4DE1F6-563D-444D-973B-158F1C6390C7}" type="parTrans" cxnId="{C3843E3B-9174-4838-B503-7C17A2228114}">
      <dgm:prSet/>
      <dgm:spPr/>
      <dgm:t>
        <a:bodyPr/>
        <a:lstStyle/>
        <a:p>
          <a:endParaRPr lang="en-US"/>
        </a:p>
      </dgm:t>
    </dgm:pt>
    <dgm:pt modelId="{31A4F0D5-D6F3-4994-B201-7256BD4A96B2}" type="sibTrans" cxnId="{C3843E3B-9174-4838-B503-7C17A2228114}">
      <dgm:prSet/>
      <dgm:spPr/>
      <dgm:t>
        <a:bodyPr/>
        <a:lstStyle/>
        <a:p>
          <a:endParaRPr lang="en-US"/>
        </a:p>
      </dgm:t>
    </dgm:pt>
    <dgm:pt modelId="{889679EA-07DF-4264-87EC-BBFD5969239B}">
      <dgm:prSet/>
      <dgm:spPr/>
      <dgm:t>
        <a:bodyPr/>
        <a:lstStyle/>
        <a:p>
          <a:r>
            <a:rPr lang="en-US" dirty="0"/>
            <a:t>Vertebrate Animal Form (5B), with documentation of IACUC approval</a:t>
          </a:r>
        </a:p>
      </dgm:t>
    </dgm:pt>
    <dgm:pt modelId="{EC1C8394-D533-4051-A51D-0ACBF9A65205}" type="parTrans" cxnId="{13979BC8-B7CE-479A-B680-C1412200B0BA}">
      <dgm:prSet/>
      <dgm:spPr/>
      <dgm:t>
        <a:bodyPr/>
        <a:lstStyle/>
        <a:p>
          <a:endParaRPr lang="en-US"/>
        </a:p>
      </dgm:t>
    </dgm:pt>
    <dgm:pt modelId="{4F99CDEF-9487-40F5-9AC6-33F21CAC9EA3}" type="sibTrans" cxnId="{13979BC8-B7CE-479A-B680-C1412200B0BA}">
      <dgm:prSet/>
      <dgm:spPr/>
      <dgm:t>
        <a:bodyPr/>
        <a:lstStyle/>
        <a:p>
          <a:endParaRPr lang="en-US"/>
        </a:p>
      </dgm:t>
    </dgm:pt>
    <dgm:pt modelId="{DAE56FAF-E8B5-4C95-B2B2-D6FDFA7D9E28}">
      <dgm:prSet/>
      <dgm:spPr/>
      <dgm:t>
        <a:bodyPr/>
        <a:lstStyle/>
        <a:p>
          <a:r>
            <a:rPr lang="en-US" dirty="0"/>
            <a:t>Qualified Scientist Form (2)</a:t>
          </a:r>
        </a:p>
      </dgm:t>
    </dgm:pt>
    <dgm:pt modelId="{F68277AD-D285-44D8-BB4F-20599D210532}" type="parTrans" cxnId="{89BC1FF1-B62D-48BF-9C7A-44435845BDA2}">
      <dgm:prSet/>
      <dgm:spPr/>
      <dgm:t>
        <a:bodyPr/>
        <a:lstStyle/>
        <a:p>
          <a:endParaRPr lang="en-US"/>
        </a:p>
      </dgm:t>
    </dgm:pt>
    <dgm:pt modelId="{F2F7356E-AAC4-4915-A110-889D890CEB28}" type="sibTrans" cxnId="{89BC1FF1-B62D-48BF-9C7A-44435845BDA2}">
      <dgm:prSet/>
      <dgm:spPr/>
      <dgm:t>
        <a:bodyPr/>
        <a:lstStyle/>
        <a:p>
          <a:endParaRPr lang="en-US"/>
        </a:p>
      </dgm:t>
    </dgm:pt>
    <dgm:pt modelId="{9F54C0CA-EC27-4AA5-91C1-D766DF82B931}">
      <dgm:prSet/>
      <dgm:spPr/>
      <dgm:t>
        <a:bodyPr/>
        <a:lstStyle/>
        <a:p>
          <a:r>
            <a:rPr lang="en-US" dirty="0"/>
            <a:t>SRC determines level of supervision appropriate for the study:</a:t>
          </a:r>
        </a:p>
      </dgm:t>
    </dgm:pt>
    <dgm:pt modelId="{030E2117-0EEB-4894-BA51-92FE318F17C6}" type="parTrans" cxnId="{0BE446F6-B0D0-4AD0-921F-5505A35C8DE5}">
      <dgm:prSet/>
      <dgm:spPr/>
      <dgm:t>
        <a:bodyPr/>
        <a:lstStyle/>
        <a:p>
          <a:endParaRPr lang="en-US"/>
        </a:p>
      </dgm:t>
    </dgm:pt>
    <dgm:pt modelId="{8BAD397E-7132-40E5-B706-BD96CDB0B9FE}" type="sibTrans" cxnId="{0BE446F6-B0D0-4AD0-921F-5505A35C8DE5}">
      <dgm:prSet/>
      <dgm:spPr/>
      <dgm:t>
        <a:bodyPr/>
        <a:lstStyle/>
        <a:p>
          <a:endParaRPr lang="en-US"/>
        </a:p>
      </dgm:t>
    </dgm:pt>
    <dgm:pt modelId="{45BFA02A-BB41-4528-AB05-E9A95C1C552D}">
      <dgm:prSet/>
      <dgm:spPr/>
      <dgm:t>
        <a:bodyPr/>
        <a:lstStyle/>
        <a:p>
          <a:endParaRPr lang="en-US" dirty="0"/>
        </a:p>
      </dgm:t>
    </dgm:pt>
    <dgm:pt modelId="{784F1B0F-4BAE-4029-82E3-1456CD54A310}" type="parTrans" cxnId="{F96EA55A-276C-490D-8647-E288F7B9CA6F}">
      <dgm:prSet/>
      <dgm:spPr/>
      <dgm:t>
        <a:bodyPr/>
        <a:lstStyle/>
        <a:p>
          <a:endParaRPr lang="en-US"/>
        </a:p>
      </dgm:t>
    </dgm:pt>
    <dgm:pt modelId="{9CAFA3B5-B073-4640-8D41-60352406036D}" type="sibTrans" cxnId="{F96EA55A-276C-490D-8647-E288F7B9CA6F}">
      <dgm:prSet/>
      <dgm:spPr/>
      <dgm:t>
        <a:bodyPr/>
        <a:lstStyle/>
        <a:p>
          <a:endParaRPr lang="en-US"/>
        </a:p>
      </dgm:t>
    </dgm:pt>
    <dgm:pt modelId="{C60F78E0-3F1D-471F-A549-9DD7DB28E39A}">
      <dgm:prSet/>
      <dgm:spPr/>
      <dgm:t>
        <a:bodyPr/>
        <a:lstStyle/>
        <a:p>
          <a:r>
            <a:rPr lang="en-US"/>
            <a:t>Designated supervisor</a:t>
          </a:r>
          <a:endParaRPr lang="en-US" dirty="0"/>
        </a:p>
      </dgm:t>
    </dgm:pt>
    <dgm:pt modelId="{D391AC85-A977-4882-8B6B-C7AD375735D6}" type="parTrans" cxnId="{08D2FFAB-0C82-4528-AF90-29D4B2B25D54}">
      <dgm:prSet/>
      <dgm:spPr/>
      <dgm:t>
        <a:bodyPr/>
        <a:lstStyle/>
        <a:p>
          <a:endParaRPr lang="en-US"/>
        </a:p>
      </dgm:t>
    </dgm:pt>
    <dgm:pt modelId="{10BBF8AD-291E-401B-8848-8DB7B5044BC2}" type="sibTrans" cxnId="{08D2FFAB-0C82-4528-AF90-29D4B2B25D54}">
      <dgm:prSet/>
      <dgm:spPr/>
      <dgm:t>
        <a:bodyPr/>
        <a:lstStyle/>
        <a:p>
          <a:endParaRPr lang="en-US"/>
        </a:p>
      </dgm:t>
    </dgm:pt>
    <dgm:pt modelId="{C534BBEC-0F26-47F0-81DA-38B7E59B83E2}">
      <dgm:prSet/>
      <dgm:spPr/>
      <dgm:t>
        <a:bodyPr/>
        <a:lstStyle/>
        <a:p>
          <a:r>
            <a:rPr lang="en-US"/>
            <a:t>Veterinarian</a:t>
          </a:r>
          <a:endParaRPr lang="en-US" dirty="0"/>
        </a:p>
      </dgm:t>
    </dgm:pt>
    <dgm:pt modelId="{3426891D-CC1B-44EF-A678-704C23ADAE55}" type="parTrans" cxnId="{34F716EE-71F3-47F7-AA0D-04E79CCE828D}">
      <dgm:prSet/>
      <dgm:spPr/>
      <dgm:t>
        <a:bodyPr/>
        <a:lstStyle/>
        <a:p>
          <a:endParaRPr lang="en-US"/>
        </a:p>
      </dgm:t>
    </dgm:pt>
    <dgm:pt modelId="{71565E79-512E-470F-AD35-5A767C0D576C}" type="sibTrans" cxnId="{34F716EE-71F3-47F7-AA0D-04E79CCE828D}">
      <dgm:prSet/>
      <dgm:spPr/>
      <dgm:t>
        <a:bodyPr/>
        <a:lstStyle/>
        <a:p>
          <a:endParaRPr lang="en-US"/>
        </a:p>
      </dgm:t>
    </dgm:pt>
    <dgm:pt modelId="{1A161D15-E800-4189-BF8E-65145CF07B57}">
      <dgm:prSet/>
      <dgm:spPr/>
      <dgm:t>
        <a:bodyPr/>
        <a:lstStyle/>
        <a:p>
          <a:r>
            <a:rPr lang="en-US"/>
            <a:t>Qualified scientist</a:t>
          </a:r>
          <a:endParaRPr lang="en-US" dirty="0"/>
        </a:p>
      </dgm:t>
    </dgm:pt>
    <dgm:pt modelId="{0EF4D5ED-D398-45C6-AFC7-F727CEDF1955}" type="parTrans" cxnId="{774FE9F4-0404-45FB-A489-69BE9E429D03}">
      <dgm:prSet/>
      <dgm:spPr/>
      <dgm:t>
        <a:bodyPr/>
        <a:lstStyle/>
        <a:p>
          <a:endParaRPr lang="en-US"/>
        </a:p>
      </dgm:t>
    </dgm:pt>
    <dgm:pt modelId="{428E864E-0EA5-4C9F-9214-D9398BF785F7}" type="sibTrans" cxnId="{774FE9F4-0404-45FB-A489-69BE9E429D03}">
      <dgm:prSet/>
      <dgm:spPr/>
      <dgm:t>
        <a:bodyPr/>
        <a:lstStyle/>
        <a:p>
          <a:endParaRPr lang="en-US"/>
        </a:p>
      </dgm:t>
    </dgm:pt>
    <dgm:pt modelId="{6F6CA8C0-2062-4C2C-99B5-2388552FEA37}">
      <dgm:prSet/>
      <dgm:spPr/>
      <dgm:t>
        <a:bodyPr/>
        <a:lstStyle/>
        <a:p>
          <a:endParaRPr lang="en-US" dirty="0"/>
        </a:p>
      </dgm:t>
    </dgm:pt>
    <dgm:pt modelId="{19FD268D-D05A-4528-99F9-83CBA8A4A7E8}" type="parTrans" cxnId="{CE7A6601-A0FE-4CF0-9848-A65C00CC3C6F}">
      <dgm:prSet/>
      <dgm:spPr/>
      <dgm:t>
        <a:bodyPr/>
        <a:lstStyle/>
        <a:p>
          <a:endParaRPr lang="en-US"/>
        </a:p>
      </dgm:t>
    </dgm:pt>
    <dgm:pt modelId="{B239E2B9-6EA7-4957-9E07-38528E3926A1}" type="sibTrans" cxnId="{CE7A6601-A0FE-4CF0-9848-A65C00CC3C6F}">
      <dgm:prSet/>
      <dgm:spPr/>
      <dgm:t>
        <a:bodyPr/>
        <a:lstStyle/>
        <a:p>
          <a:endParaRPr lang="en-US"/>
        </a:p>
      </dgm:t>
    </dgm:pt>
    <dgm:pt modelId="{CDE45DC5-84D0-401A-88A7-9C2F49749F6F}">
      <dgm:prSet/>
      <dgm:spPr/>
      <dgm:t>
        <a:bodyPr/>
        <a:lstStyle/>
        <a:p>
          <a:r>
            <a:rPr lang="en-US" dirty="0"/>
            <a:t>Vertebrate Animal Form (5A) required</a:t>
          </a:r>
        </a:p>
      </dgm:t>
    </dgm:pt>
    <dgm:pt modelId="{99CFC7A6-17DE-4741-9B6B-9B9820FBFCEE}" type="parTrans" cxnId="{06D26D6F-A6D9-43CB-9426-E939ABCE793C}">
      <dgm:prSet/>
      <dgm:spPr/>
      <dgm:t>
        <a:bodyPr/>
        <a:lstStyle/>
        <a:p>
          <a:endParaRPr lang="en-US"/>
        </a:p>
      </dgm:t>
    </dgm:pt>
    <dgm:pt modelId="{76978468-2F61-445C-A576-DDB577364359}" type="sibTrans" cxnId="{06D26D6F-A6D9-43CB-9426-E939ABCE793C}">
      <dgm:prSet/>
      <dgm:spPr/>
      <dgm:t>
        <a:bodyPr/>
        <a:lstStyle/>
        <a:p>
          <a:endParaRPr lang="en-US"/>
        </a:p>
      </dgm:t>
    </dgm:pt>
    <dgm:pt modelId="{9F04F779-EB7D-4891-A1DD-2F4246D614BC}" type="pres">
      <dgm:prSet presAssocID="{30682462-098D-4F7C-A046-B88058094497}" presName="Name0" presStyleCnt="0">
        <dgm:presLayoutVars>
          <dgm:dir/>
          <dgm:animLvl val="lvl"/>
          <dgm:resizeHandles val="exact"/>
        </dgm:presLayoutVars>
      </dgm:prSet>
      <dgm:spPr/>
      <dgm:t>
        <a:bodyPr/>
        <a:lstStyle/>
        <a:p>
          <a:endParaRPr lang="en-US"/>
        </a:p>
      </dgm:t>
    </dgm:pt>
    <dgm:pt modelId="{C8FEC9A7-3A33-4400-A81A-282611458452}" type="pres">
      <dgm:prSet presAssocID="{28C1B480-48AB-4E98-A35D-59ABC0378FD3}" presName="composite" presStyleCnt="0"/>
      <dgm:spPr/>
    </dgm:pt>
    <dgm:pt modelId="{E1ECD766-2586-42DF-A1FA-E20DB5B24EC5}" type="pres">
      <dgm:prSet presAssocID="{28C1B480-48AB-4E98-A35D-59ABC0378FD3}" presName="parTx" presStyleLbl="alignNode1" presStyleIdx="0" presStyleCnt="2">
        <dgm:presLayoutVars>
          <dgm:chMax val="0"/>
          <dgm:chPref val="0"/>
          <dgm:bulletEnabled val="1"/>
        </dgm:presLayoutVars>
      </dgm:prSet>
      <dgm:spPr/>
      <dgm:t>
        <a:bodyPr/>
        <a:lstStyle/>
        <a:p>
          <a:endParaRPr lang="en-US"/>
        </a:p>
      </dgm:t>
    </dgm:pt>
    <dgm:pt modelId="{9A0FF8A4-0DE7-402C-BF47-1CC3CF4997F1}" type="pres">
      <dgm:prSet presAssocID="{28C1B480-48AB-4E98-A35D-59ABC0378FD3}" presName="desTx" presStyleLbl="alignAccFollowNode1" presStyleIdx="0" presStyleCnt="2">
        <dgm:presLayoutVars>
          <dgm:bulletEnabled val="1"/>
        </dgm:presLayoutVars>
      </dgm:prSet>
      <dgm:spPr/>
      <dgm:t>
        <a:bodyPr/>
        <a:lstStyle/>
        <a:p>
          <a:endParaRPr lang="en-US"/>
        </a:p>
      </dgm:t>
    </dgm:pt>
    <dgm:pt modelId="{212C38D7-56B8-43B1-AC53-ACEC72DFCF67}" type="pres">
      <dgm:prSet presAssocID="{67BBDE5F-C641-48B6-BFE1-AE88A972894E}" presName="space" presStyleCnt="0"/>
      <dgm:spPr/>
    </dgm:pt>
    <dgm:pt modelId="{00869821-EAC3-4B17-9F7A-C235096714A2}" type="pres">
      <dgm:prSet presAssocID="{F6815BD1-9C75-4799-B016-F660DDDB24D6}" presName="composite" presStyleCnt="0"/>
      <dgm:spPr/>
    </dgm:pt>
    <dgm:pt modelId="{FAB71A23-EAD5-4BB8-A3AD-D77895080B51}" type="pres">
      <dgm:prSet presAssocID="{F6815BD1-9C75-4799-B016-F660DDDB24D6}" presName="parTx" presStyleLbl="alignNode1" presStyleIdx="1" presStyleCnt="2">
        <dgm:presLayoutVars>
          <dgm:chMax val="0"/>
          <dgm:chPref val="0"/>
          <dgm:bulletEnabled val="1"/>
        </dgm:presLayoutVars>
      </dgm:prSet>
      <dgm:spPr/>
      <dgm:t>
        <a:bodyPr/>
        <a:lstStyle/>
        <a:p>
          <a:endParaRPr lang="en-US"/>
        </a:p>
      </dgm:t>
    </dgm:pt>
    <dgm:pt modelId="{6BDEEF30-2BE2-4CF9-A0AF-40315FBFFD1F}" type="pres">
      <dgm:prSet presAssocID="{F6815BD1-9C75-4799-B016-F660DDDB24D6}" presName="desTx" presStyleLbl="alignAccFollowNode1" presStyleIdx="1" presStyleCnt="2">
        <dgm:presLayoutVars>
          <dgm:bulletEnabled val="1"/>
        </dgm:presLayoutVars>
      </dgm:prSet>
      <dgm:spPr/>
      <dgm:t>
        <a:bodyPr/>
        <a:lstStyle/>
        <a:p>
          <a:endParaRPr lang="en-US"/>
        </a:p>
      </dgm:t>
    </dgm:pt>
  </dgm:ptLst>
  <dgm:cxnLst>
    <dgm:cxn modelId="{774FE9F4-0404-45FB-A489-69BE9E429D03}" srcId="{9F54C0CA-EC27-4AA5-91C1-D766DF82B931}" destId="{1A161D15-E800-4189-BF8E-65145CF07B57}" srcOrd="2" destOrd="0" parTransId="{0EF4D5ED-D398-45C6-AFC7-F727CEDF1955}" sibTransId="{428E864E-0EA5-4C9F-9214-D9398BF785F7}"/>
    <dgm:cxn modelId="{383A2101-DCD7-46AB-8004-358A9AFA3F7C}" srcId="{B42974B5-999F-4037-A7ED-90022B7CB143}" destId="{AA9F2BB6-0685-4FB3-8AF5-78675F0C9CB0}" srcOrd="0" destOrd="0" parTransId="{801AC844-B043-448F-AA2A-94738F4D5B32}" sibTransId="{24A613C4-029E-4917-8609-153164132882}"/>
    <dgm:cxn modelId="{B9C099D4-18FC-4152-A79F-50354DB8239D}" type="presOf" srcId="{E702845D-304F-4303-A809-FE8EB0381A8E}" destId="{9A0FF8A4-0DE7-402C-BF47-1CC3CF4997F1}" srcOrd="0" destOrd="4" presId="urn:microsoft.com/office/officeart/2005/8/layout/hList1"/>
    <dgm:cxn modelId="{A5B08F36-89F8-4658-9A5C-ABFEC6AAFF19}" type="presOf" srcId="{F6815BD1-9C75-4799-B016-F660DDDB24D6}" destId="{FAB71A23-EAD5-4BB8-A3AD-D77895080B51}" srcOrd="0" destOrd="0" presId="urn:microsoft.com/office/officeart/2005/8/layout/hList1"/>
    <dgm:cxn modelId="{7F22D816-8370-4674-8A75-8018CC60E756}" srcId="{28C1B480-48AB-4E98-A35D-59ABC0378FD3}" destId="{B42974B5-999F-4037-A7ED-90022B7CB143}" srcOrd="0" destOrd="0" parTransId="{6CC905E8-9E87-4D5B-A690-13C31478BAB8}" sibTransId="{BAA62D17-129C-4F20-87CE-399941F59320}"/>
    <dgm:cxn modelId="{30911A3D-B8C2-4009-8389-406EC914C0D8}" type="presOf" srcId="{6F6CA8C0-2062-4C2C-99B5-2388552FEA37}" destId="{9A0FF8A4-0DE7-402C-BF47-1CC3CF4997F1}" srcOrd="0" destOrd="10" presId="urn:microsoft.com/office/officeart/2005/8/layout/hList1"/>
    <dgm:cxn modelId="{A2F3FEB7-E65D-4401-B36E-69ADEC8CC9A0}" type="presOf" srcId="{561AFBA8-97AA-4528-A87E-2575EA78AB4F}" destId="{9A0FF8A4-0DE7-402C-BF47-1CC3CF4997F1}" srcOrd="0" destOrd="2" presId="urn:microsoft.com/office/officeart/2005/8/layout/hList1"/>
    <dgm:cxn modelId="{06D26D6F-A6D9-43CB-9426-E939ABCE793C}" srcId="{6F6CA8C0-2062-4C2C-99B5-2388552FEA37}" destId="{CDE45DC5-84D0-401A-88A7-9C2F49749F6F}" srcOrd="0" destOrd="0" parTransId="{99CFC7A6-17DE-4741-9B6B-9B9820FBFCEE}" sibTransId="{76978468-2F61-445C-A576-DDB577364359}"/>
    <dgm:cxn modelId="{83BFB505-FECF-4231-8359-1F1678DB54E8}" type="presOf" srcId="{28C1B480-48AB-4E98-A35D-59ABC0378FD3}" destId="{E1ECD766-2586-42DF-A1FA-E20DB5B24EC5}" srcOrd="0" destOrd="0" presId="urn:microsoft.com/office/officeart/2005/8/layout/hList1"/>
    <dgm:cxn modelId="{52A7331A-4517-464F-A3F4-3F98655C4793}" srcId="{F6815BD1-9C75-4799-B016-F660DDDB24D6}" destId="{924263D4-2D09-4976-8006-776162188F98}" srcOrd="4" destOrd="0" parTransId="{C468ECB3-AB2C-447D-A357-29D103238020}" sibTransId="{98C9AECF-9B7D-44DF-B84B-84E70B8FBBF2}"/>
    <dgm:cxn modelId="{DE0277DB-029B-4261-B95C-E910D0AD563D}" type="presOf" srcId="{CDE45DC5-84D0-401A-88A7-9C2F49749F6F}" destId="{9A0FF8A4-0DE7-402C-BF47-1CC3CF4997F1}" srcOrd="0" destOrd="11" presId="urn:microsoft.com/office/officeart/2005/8/layout/hList1"/>
    <dgm:cxn modelId="{571E7B4E-166B-481D-B087-E94E1D83F701}" srcId="{28C1B480-48AB-4E98-A35D-59ABC0378FD3}" destId="{E702845D-304F-4303-A809-FE8EB0381A8E}" srcOrd="2" destOrd="0" parTransId="{4C509166-F4F5-4920-94A4-5C9CFF69C3B6}" sibTransId="{A75D6111-B383-4E11-9ED3-ED1AAE67DE06}"/>
    <dgm:cxn modelId="{4E629C88-5E22-4D8E-8185-B8D23EBC6B3F}" type="presOf" srcId="{1A161D15-E800-4189-BF8E-65145CF07B57}" destId="{9A0FF8A4-0DE7-402C-BF47-1CC3CF4997F1}" srcOrd="0" destOrd="9" presId="urn:microsoft.com/office/officeart/2005/8/layout/hList1"/>
    <dgm:cxn modelId="{725181B5-9E07-49B4-9684-A875D6C69839}" srcId="{F6815BD1-9C75-4799-B016-F660DDDB24D6}" destId="{6D7D17FC-0DBE-44A8-8DB8-8DF36D2A5085}" srcOrd="2" destOrd="0" parTransId="{FC8C5789-F56E-4605-A1C0-C5F6B686E7EC}" sibTransId="{5F8CDDEE-8421-450B-A779-6EC81B0A96BC}"/>
    <dgm:cxn modelId="{C3843E3B-9174-4838-B503-7C17A2228114}" srcId="{F6815BD1-9C75-4799-B016-F660DDDB24D6}" destId="{956374DD-782C-402F-AE16-BACDE0177B32}" srcOrd="3" destOrd="0" parTransId="{6B4DE1F6-563D-444D-973B-158F1C6390C7}" sibTransId="{31A4F0D5-D6F3-4994-B201-7256BD4A96B2}"/>
    <dgm:cxn modelId="{4C1615AC-7D5B-44D2-8CC8-9565FF561693}" type="presOf" srcId="{889679EA-07DF-4264-87EC-BBFD5969239B}" destId="{6BDEEF30-2BE2-4CF9-A0AF-40315FBFFD1F}" srcOrd="0" destOrd="5" presId="urn:microsoft.com/office/officeart/2005/8/layout/hList1"/>
    <dgm:cxn modelId="{89BC1FF1-B62D-48BF-9C7A-44435845BDA2}" srcId="{924263D4-2D09-4976-8006-776162188F98}" destId="{DAE56FAF-E8B5-4C95-B2B2-D6FDFA7D9E28}" srcOrd="1" destOrd="0" parTransId="{F68277AD-D285-44D8-BB4F-20599D210532}" sibTransId="{F2F7356E-AAC4-4915-A110-889D890CEB28}"/>
    <dgm:cxn modelId="{C3072D05-67A2-4DBD-9FD5-36AECCDAE2F0}" type="presOf" srcId="{B42974B5-999F-4037-A7ED-90022B7CB143}" destId="{9A0FF8A4-0DE7-402C-BF47-1CC3CF4997F1}" srcOrd="0" destOrd="0" presId="urn:microsoft.com/office/officeart/2005/8/layout/hList1"/>
    <dgm:cxn modelId="{FA9BE514-36DA-4EC0-A881-31DA690F0DAE}" srcId="{30682462-098D-4F7C-A046-B88058094497}" destId="{F6815BD1-9C75-4799-B016-F660DDDB24D6}" srcOrd="1" destOrd="0" parTransId="{4561AEB9-C530-49F1-8B22-2C7BA2ECD92E}" sibTransId="{462AAAB1-3A12-4514-8200-947863C237B3}"/>
    <dgm:cxn modelId="{B322E17D-D821-4624-9891-2F84D0FA1CD6}" type="presOf" srcId="{2070363A-C592-4862-AAF2-4C5498140B8A}" destId="{6BDEEF30-2BE2-4CF9-A0AF-40315FBFFD1F}" srcOrd="0" destOrd="1" presId="urn:microsoft.com/office/officeart/2005/8/layout/hList1"/>
    <dgm:cxn modelId="{F96EA55A-276C-490D-8647-E288F7B9CA6F}" srcId="{28C1B480-48AB-4E98-A35D-59ABC0378FD3}" destId="{45BFA02A-BB41-4528-AB05-E9A95C1C552D}" srcOrd="3" destOrd="0" parTransId="{784F1B0F-4BAE-4029-82E3-1456CD54A310}" sibTransId="{9CAFA3B5-B073-4640-8D41-60352406036D}"/>
    <dgm:cxn modelId="{1CECFD04-B966-4232-95FD-F1100D7C4806}" type="presOf" srcId="{C60F78E0-3F1D-471F-A549-9DD7DB28E39A}" destId="{9A0FF8A4-0DE7-402C-BF47-1CC3CF4997F1}" srcOrd="0" destOrd="7" presId="urn:microsoft.com/office/officeart/2005/8/layout/hList1"/>
    <dgm:cxn modelId="{A56AE422-9187-4AF1-A8C9-DD661B900485}" type="presOf" srcId="{A77FC37B-223A-4594-A221-5484F6418E44}" destId="{6BDEEF30-2BE2-4CF9-A0AF-40315FBFFD1F}" srcOrd="0" destOrd="0" presId="urn:microsoft.com/office/officeart/2005/8/layout/hList1"/>
    <dgm:cxn modelId="{13979BC8-B7CE-479A-B680-C1412200B0BA}" srcId="{924263D4-2D09-4976-8006-776162188F98}" destId="{889679EA-07DF-4264-87EC-BBFD5969239B}" srcOrd="0" destOrd="0" parTransId="{EC1C8394-D533-4051-A51D-0ACBF9A65205}" sibTransId="{4F99CDEF-9487-40F5-9AC6-33F21CAC9EA3}"/>
    <dgm:cxn modelId="{8F88E251-FA30-4DED-BF0E-CFAE736EA4EE}" type="presOf" srcId="{45BFA02A-BB41-4528-AB05-E9A95C1C552D}" destId="{9A0FF8A4-0DE7-402C-BF47-1CC3CF4997F1}" srcOrd="0" destOrd="5" presId="urn:microsoft.com/office/officeart/2005/8/layout/hList1"/>
    <dgm:cxn modelId="{CE7A6601-A0FE-4CF0-9848-A65C00CC3C6F}" srcId="{28C1B480-48AB-4E98-A35D-59ABC0378FD3}" destId="{6F6CA8C0-2062-4C2C-99B5-2388552FEA37}" srcOrd="5" destOrd="0" parTransId="{19FD268D-D05A-4528-99F9-83CBA8A4A7E8}" sibTransId="{B239E2B9-6EA7-4957-9E07-38528E3926A1}"/>
    <dgm:cxn modelId="{75AFB28F-7A28-4646-91DF-152C01923633}" type="presOf" srcId="{C534BBEC-0F26-47F0-81DA-38B7E59B83E2}" destId="{9A0FF8A4-0DE7-402C-BF47-1CC3CF4997F1}" srcOrd="0" destOrd="8" presId="urn:microsoft.com/office/officeart/2005/8/layout/hList1"/>
    <dgm:cxn modelId="{D2760E60-6DCC-4631-B65A-4DEB18B44043}" type="presOf" srcId="{30682462-098D-4F7C-A046-B88058094497}" destId="{9F04F779-EB7D-4891-A1DD-2F4246D614BC}" srcOrd="0" destOrd="0" presId="urn:microsoft.com/office/officeart/2005/8/layout/hList1"/>
    <dgm:cxn modelId="{7BCDDEB0-F9D8-413F-9BB1-E3453F1A461D}" type="presOf" srcId="{924263D4-2D09-4976-8006-776162188F98}" destId="{6BDEEF30-2BE2-4CF9-A0AF-40315FBFFD1F}" srcOrd="0" destOrd="4" presId="urn:microsoft.com/office/officeart/2005/8/layout/hList1"/>
    <dgm:cxn modelId="{E63FDC7F-16E9-47EA-BA47-14F0BDB43798}" type="presOf" srcId="{AA9F2BB6-0685-4FB3-8AF5-78675F0C9CB0}" destId="{9A0FF8A4-0DE7-402C-BF47-1CC3CF4997F1}" srcOrd="0" destOrd="1" presId="urn:microsoft.com/office/officeart/2005/8/layout/hList1"/>
    <dgm:cxn modelId="{08D2FFAB-0C82-4528-AF90-29D4B2B25D54}" srcId="{9F54C0CA-EC27-4AA5-91C1-D766DF82B931}" destId="{C60F78E0-3F1D-471F-A549-9DD7DB28E39A}" srcOrd="0" destOrd="0" parTransId="{D391AC85-A977-4882-8B6B-C7AD375735D6}" sibTransId="{10BBF8AD-291E-401B-8848-8DB7B5044BC2}"/>
    <dgm:cxn modelId="{98AAA0B8-9E0E-406A-9DF7-E1D24EE11F5B}" srcId="{F6815BD1-9C75-4799-B016-F660DDDB24D6}" destId="{2070363A-C592-4862-AAF2-4C5498140B8A}" srcOrd="1" destOrd="0" parTransId="{50077062-E6CD-46D7-9B18-8D169C0D5900}" sibTransId="{61781CFB-7385-4C05-A638-D8B6DC0D7816}"/>
    <dgm:cxn modelId="{D2B490DC-E5D0-444D-B76A-47E7B9C6E974}" srcId="{28C1B480-48AB-4E98-A35D-59ABC0378FD3}" destId="{561AFBA8-97AA-4528-A87E-2575EA78AB4F}" srcOrd="1" destOrd="0" parTransId="{8456F613-AF54-4A67-A85A-AB804DEEE1D5}" sibTransId="{3D75ABDE-ABC0-463A-B951-9BE4E3A2E8B0}"/>
    <dgm:cxn modelId="{FC6BFF0A-27EF-49A5-9A59-6979B1AFE465}" type="presOf" srcId="{6D7D17FC-0DBE-44A8-8DB8-8DF36D2A5085}" destId="{6BDEEF30-2BE2-4CF9-A0AF-40315FBFFD1F}" srcOrd="0" destOrd="2" presId="urn:microsoft.com/office/officeart/2005/8/layout/hList1"/>
    <dgm:cxn modelId="{34F716EE-71F3-47F7-AA0D-04E79CCE828D}" srcId="{9F54C0CA-EC27-4AA5-91C1-D766DF82B931}" destId="{C534BBEC-0F26-47F0-81DA-38B7E59B83E2}" srcOrd="1" destOrd="0" parTransId="{3426891D-CC1B-44EF-A678-704C23ADAE55}" sibTransId="{71565E79-512E-470F-AD35-5A767C0D576C}"/>
    <dgm:cxn modelId="{8A1566DB-9277-482F-BDA4-E990B47F224B}" type="presOf" srcId="{956374DD-782C-402F-AE16-BACDE0177B32}" destId="{6BDEEF30-2BE2-4CF9-A0AF-40315FBFFD1F}" srcOrd="0" destOrd="3" presId="urn:microsoft.com/office/officeart/2005/8/layout/hList1"/>
    <dgm:cxn modelId="{1A6718EC-57AD-443F-A6A5-4F2FD73CC724}" srcId="{561AFBA8-97AA-4528-A87E-2575EA78AB4F}" destId="{9AA87C59-CF2D-4BF9-B69E-72CC7EA8E040}" srcOrd="0" destOrd="0" parTransId="{2F30D120-FD7E-4457-A4D3-CE576AFC8CCC}" sibTransId="{B76D21A4-1711-444E-98C7-C12FE96A32FA}"/>
    <dgm:cxn modelId="{2D934D2D-5D63-49BC-ABBA-017F1F04C3A3}" srcId="{F6815BD1-9C75-4799-B016-F660DDDB24D6}" destId="{A77FC37B-223A-4594-A221-5484F6418E44}" srcOrd="0" destOrd="0" parTransId="{1E69A0E2-CF88-4AA9-89E6-A52035DD1B0D}" sibTransId="{87A65BDA-CD4A-4CF9-8ACC-4DB5A425D5CD}"/>
    <dgm:cxn modelId="{711A4700-2F46-442D-807A-552835C83C59}" type="presOf" srcId="{DAE56FAF-E8B5-4C95-B2B2-D6FDFA7D9E28}" destId="{6BDEEF30-2BE2-4CF9-A0AF-40315FBFFD1F}" srcOrd="0" destOrd="6" presId="urn:microsoft.com/office/officeart/2005/8/layout/hList1"/>
    <dgm:cxn modelId="{0BE446F6-B0D0-4AD0-921F-5505A35C8DE5}" srcId="{28C1B480-48AB-4E98-A35D-59ABC0378FD3}" destId="{9F54C0CA-EC27-4AA5-91C1-D766DF82B931}" srcOrd="4" destOrd="0" parTransId="{030E2117-0EEB-4894-BA51-92FE318F17C6}" sibTransId="{8BAD397E-7132-40E5-B706-BD96CDB0B9FE}"/>
    <dgm:cxn modelId="{EA697972-BF0E-4C93-96B0-62700E19BC9B}" srcId="{30682462-098D-4F7C-A046-B88058094497}" destId="{28C1B480-48AB-4E98-A35D-59ABC0378FD3}" srcOrd="0" destOrd="0" parTransId="{CF4A8D64-EDBE-45E2-8FBF-444A1E5448CE}" sibTransId="{67BBDE5F-C641-48B6-BFE1-AE88A972894E}"/>
    <dgm:cxn modelId="{B232EAD7-740A-460B-A9E5-33B1ED5E4E3F}" type="presOf" srcId="{9AA87C59-CF2D-4BF9-B69E-72CC7EA8E040}" destId="{9A0FF8A4-0DE7-402C-BF47-1CC3CF4997F1}" srcOrd="0" destOrd="3" presId="urn:microsoft.com/office/officeart/2005/8/layout/hList1"/>
    <dgm:cxn modelId="{F7516BE3-9027-4E39-89D1-90CFB0E4E9B0}" type="presOf" srcId="{9F54C0CA-EC27-4AA5-91C1-D766DF82B931}" destId="{9A0FF8A4-0DE7-402C-BF47-1CC3CF4997F1}" srcOrd="0" destOrd="6" presId="urn:microsoft.com/office/officeart/2005/8/layout/hList1"/>
    <dgm:cxn modelId="{A24D79FE-8C26-4CCA-8103-AFD2FF50BC9E}" type="presParOf" srcId="{9F04F779-EB7D-4891-A1DD-2F4246D614BC}" destId="{C8FEC9A7-3A33-4400-A81A-282611458452}" srcOrd="0" destOrd="0" presId="urn:microsoft.com/office/officeart/2005/8/layout/hList1"/>
    <dgm:cxn modelId="{7A653A89-601F-4FEC-BE30-E5E4B528D458}" type="presParOf" srcId="{C8FEC9A7-3A33-4400-A81A-282611458452}" destId="{E1ECD766-2586-42DF-A1FA-E20DB5B24EC5}" srcOrd="0" destOrd="0" presId="urn:microsoft.com/office/officeart/2005/8/layout/hList1"/>
    <dgm:cxn modelId="{A4BD41C9-34A0-4CBE-A53F-93BC6CB3DB16}" type="presParOf" srcId="{C8FEC9A7-3A33-4400-A81A-282611458452}" destId="{9A0FF8A4-0DE7-402C-BF47-1CC3CF4997F1}" srcOrd="1" destOrd="0" presId="urn:microsoft.com/office/officeart/2005/8/layout/hList1"/>
    <dgm:cxn modelId="{19369197-0585-4FFD-9B4C-6543E588B8A7}" type="presParOf" srcId="{9F04F779-EB7D-4891-A1DD-2F4246D614BC}" destId="{212C38D7-56B8-43B1-AC53-ACEC72DFCF67}" srcOrd="1" destOrd="0" presId="urn:microsoft.com/office/officeart/2005/8/layout/hList1"/>
    <dgm:cxn modelId="{DBFE9759-F13E-4B24-9999-46721E2A28CC}" type="presParOf" srcId="{9F04F779-EB7D-4891-A1DD-2F4246D614BC}" destId="{00869821-EAC3-4B17-9F7A-C235096714A2}" srcOrd="2" destOrd="0" presId="urn:microsoft.com/office/officeart/2005/8/layout/hList1"/>
    <dgm:cxn modelId="{1E9D0279-3AD6-4001-9FBB-D66F4BC29163}" type="presParOf" srcId="{00869821-EAC3-4B17-9F7A-C235096714A2}" destId="{FAB71A23-EAD5-4BB8-A3AD-D77895080B51}" srcOrd="0" destOrd="0" presId="urn:microsoft.com/office/officeart/2005/8/layout/hList1"/>
    <dgm:cxn modelId="{A5C143D3-7754-47C2-8083-1C79ABAA0C39}" type="presParOf" srcId="{00869821-EAC3-4B17-9F7A-C235096714A2}" destId="{6BDEEF30-2BE2-4CF9-A0AF-40315FBFFD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8FFDB8-9CF7-4F2A-947A-89769FAB45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7D7DCA0-8255-431A-B1A1-72BE922E49D5}">
      <dgm:prSet phldrT="[Text]"/>
      <dgm:spPr/>
      <dgm:t>
        <a:bodyPr/>
        <a:lstStyle/>
        <a:p>
          <a:r>
            <a:rPr lang="en-US" dirty="0"/>
            <a:t>Assessing Risk</a:t>
          </a:r>
        </a:p>
      </dgm:t>
    </dgm:pt>
    <dgm:pt modelId="{A8F34078-90F4-4773-8427-9243D8D359F6}" type="parTrans" cxnId="{CF47A11F-A6A6-4092-874C-8CB65A495195}">
      <dgm:prSet/>
      <dgm:spPr/>
      <dgm:t>
        <a:bodyPr/>
        <a:lstStyle/>
        <a:p>
          <a:endParaRPr lang="en-US"/>
        </a:p>
      </dgm:t>
    </dgm:pt>
    <dgm:pt modelId="{46BB4308-8AC6-4838-8FB7-D07D795AE115}" type="sibTrans" cxnId="{CF47A11F-A6A6-4092-874C-8CB65A495195}">
      <dgm:prSet/>
      <dgm:spPr/>
      <dgm:t>
        <a:bodyPr/>
        <a:lstStyle/>
        <a:p>
          <a:endParaRPr lang="en-US"/>
        </a:p>
      </dgm:t>
    </dgm:pt>
    <dgm:pt modelId="{448E51CD-DB81-4EBA-A72D-8F7E64467F40}">
      <dgm:prSet phldrT="[Text]"/>
      <dgm:spPr/>
      <dgm:t>
        <a:bodyPr/>
        <a:lstStyle/>
        <a:p>
          <a:r>
            <a:rPr lang="en-US" dirty="0"/>
            <a:t>Required of all PHBA projects</a:t>
          </a:r>
        </a:p>
      </dgm:t>
    </dgm:pt>
    <dgm:pt modelId="{D21EF63D-ED13-490D-AEBA-11FE160B9CCB}" type="parTrans" cxnId="{18DC462A-8A34-46C4-8F6B-B02A0E702C70}">
      <dgm:prSet/>
      <dgm:spPr/>
      <dgm:t>
        <a:bodyPr/>
        <a:lstStyle/>
        <a:p>
          <a:endParaRPr lang="en-US"/>
        </a:p>
      </dgm:t>
    </dgm:pt>
    <dgm:pt modelId="{5271B29F-59C7-45C1-9F67-3A2C3C6666B6}" type="sibTrans" cxnId="{18DC462A-8A34-46C4-8F6B-B02A0E702C70}">
      <dgm:prSet/>
      <dgm:spPr/>
      <dgm:t>
        <a:bodyPr/>
        <a:lstStyle/>
        <a:p>
          <a:endParaRPr lang="en-US"/>
        </a:p>
      </dgm:t>
    </dgm:pt>
    <dgm:pt modelId="{D9E4B768-BB50-4C19-A1DC-0156181D870D}">
      <dgm:prSet phldrT="[Text]"/>
      <dgm:spPr/>
      <dgm:t>
        <a:bodyPr/>
        <a:lstStyle/>
        <a:p>
          <a:r>
            <a:rPr lang="en-US" dirty="0"/>
            <a:t>Laboratories</a:t>
          </a:r>
        </a:p>
      </dgm:t>
    </dgm:pt>
    <dgm:pt modelId="{E8EA1BEF-CB83-4740-95A8-E52E19CD689C}" type="parTrans" cxnId="{82C42E10-1FF4-43CA-BB0C-EDEEACDE564F}">
      <dgm:prSet/>
      <dgm:spPr/>
      <dgm:t>
        <a:bodyPr/>
        <a:lstStyle/>
        <a:p>
          <a:endParaRPr lang="en-US"/>
        </a:p>
      </dgm:t>
    </dgm:pt>
    <dgm:pt modelId="{16637851-1B46-44DC-9E32-D77C3D7FA605}" type="sibTrans" cxnId="{82C42E10-1FF4-43CA-BB0C-EDEEACDE564F}">
      <dgm:prSet/>
      <dgm:spPr/>
      <dgm:t>
        <a:bodyPr/>
        <a:lstStyle/>
        <a:p>
          <a:endParaRPr lang="en-US"/>
        </a:p>
      </dgm:t>
    </dgm:pt>
    <dgm:pt modelId="{A8ED32F1-AC76-4CE5-9B2B-E6933BA7DDB8}">
      <dgm:prSet phldrT="[Text]"/>
      <dgm:spPr/>
      <dgm:t>
        <a:bodyPr/>
        <a:lstStyle/>
        <a:p>
          <a:r>
            <a:rPr lang="en-US" dirty="0"/>
            <a:t>BSL 1 studies can usually be conducted in a high school or college teaching laboratory.</a:t>
          </a:r>
        </a:p>
      </dgm:t>
    </dgm:pt>
    <dgm:pt modelId="{D3FD0407-6B69-404C-BB6D-C4A5F9E7FCF3}" type="parTrans" cxnId="{CB66A7E5-CB5E-475D-99AF-DDA79C0395E5}">
      <dgm:prSet/>
      <dgm:spPr/>
      <dgm:t>
        <a:bodyPr/>
        <a:lstStyle/>
        <a:p>
          <a:endParaRPr lang="en-US"/>
        </a:p>
      </dgm:t>
    </dgm:pt>
    <dgm:pt modelId="{4CF69689-08A0-44DC-98AB-815E557D7D21}" type="sibTrans" cxnId="{CB66A7E5-CB5E-475D-99AF-DDA79C0395E5}">
      <dgm:prSet/>
      <dgm:spPr/>
      <dgm:t>
        <a:bodyPr/>
        <a:lstStyle/>
        <a:p>
          <a:endParaRPr lang="en-US"/>
        </a:p>
      </dgm:t>
    </dgm:pt>
    <dgm:pt modelId="{47AA0E03-4489-45BF-87B1-CFB5A1D1426E}">
      <dgm:prSet/>
      <dgm:spPr/>
      <dgm:t>
        <a:bodyPr/>
        <a:lstStyle/>
        <a:p>
          <a:r>
            <a:rPr lang="en-US"/>
            <a:t>Defines potential level of harm, injury or disease to plants, animals, or humans</a:t>
          </a:r>
          <a:endParaRPr lang="en-US" dirty="0"/>
        </a:p>
      </dgm:t>
    </dgm:pt>
    <dgm:pt modelId="{D8B36E42-DBCC-4F6D-A198-16429FDB5CF9}" type="parTrans" cxnId="{51D52DB2-EFAA-473B-83E4-F9A2DF035E8B}">
      <dgm:prSet/>
      <dgm:spPr/>
      <dgm:t>
        <a:bodyPr/>
        <a:lstStyle/>
        <a:p>
          <a:endParaRPr lang="en-US"/>
        </a:p>
      </dgm:t>
    </dgm:pt>
    <dgm:pt modelId="{35781D72-EE72-4B75-8F92-C382B6CC63D3}" type="sibTrans" cxnId="{51D52DB2-EFAA-473B-83E4-F9A2DF035E8B}">
      <dgm:prSet/>
      <dgm:spPr/>
      <dgm:t>
        <a:bodyPr/>
        <a:lstStyle/>
        <a:p>
          <a:endParaRPr lang="en-US"/>
        </a:p>
      </dgm:t>
    </dgm:pt>
    <dgm:pt modelId="{F663C698-2554-4378-A16C-55102609C0B6}">
      <dgm:prSet/>
      <dgm:spPr/>
      <dgm:t>
        <a:bodyPr/>
        <a:lstStyle/>
        <a:p>
          <a:r>
            <a:rPr lang="en-US"/>
            <a:t>Involves:</a:t>
          </a:r>
          <a:endParaRPr lang="en-US" dirty="0"/>
        </a:p>
      </dgm:t>
    </dgm:pt>
    <dgm:pt modelId="{9EA7B8FA-0FCF-4B13-A7F9-F0CCA4CB2B6C}" type="parTrans" cxnId="{94188F73-6A3F-4B5D-8089-3D5B7A075D32}">
      <dgm:prSet/>
      <dgm:spPr/>
      <dgm:t>
        <a:bodyPr/>
        <a:lstStyle/>
        <a:p>
          <a:endParaRPr lang="en-US"/>
        </a:p>
      </dgm:t>
    </dgm:pt>
    <dgm:pt modelId="{FEFD8F13-639C-4BED-B565-98E6D5FD176C}" type="sibTrans" cxnId="{94188F73-6A3F-4B5D-8089-3D5B7A075D32}">
      <dgm:prSet/>
      <dgm:spPr/>
      <dgm:t>
        <a:bodyPr/>
        <a:lstStyle/>
        <a:p>
          <a:endParaRPr lang="en-US"/>
        </a:p>
      </dgm:t>
    </dgm:pt>
    <dgm:pt modelId="{870732FC-4770-4EFF-B0D7-60E65BA66F3D}">
      <dgm:prSet/>
      <dgm:spPr/>
      <dgm:t>
        <a:bodyPr/>
        <a:lstStyle/>
        <a:p>
          <a:r>
            <a:rPr lang="en-US"/>
            <a:t>Assignment of biological agent to risk group</a:t>
          </a:r>
          <a:endParaRPr lang="en-US" dirty="0"/>
        </a:p>
      </dgm:t>
    </dgm:pt>
    <dgm:pt modelId="{B19D177B-6430-4E74-A593-CD1D26421EBA}" type="parTrans" cxnId="{38E44A96-1B66-45BC-BCA3-32D50F95ECE4}">
      <dgm:prSet/>
      <dgm:spPr/>
      <dgm:t>
        <a:bodyPr/>
        <a:lstStyle/>
        <a:p>
          <a:endParaRPr lang="en-US"/>
        </a:p>
      </dgm:t>
    </dgm:pt>
    <dgm:pt modelId="{5BA839BB-0578-439D-B678-800B58889289}" type="sibTrans" cxnId="{38E44A96-1B66-45BC-BCA3-32D50F95ECE4}">
      <dgm:prSet/>
      <dgm:spPr/>
      <dgm:t>
        <a:bodyPr/>
        <a:lstStyle/>
        <a:p>
          <a:endParaRPr lang="en-US"/>
        </a:p>
      </dgm:t>
    </dgm:pt>
    <dgm:pt modelId="{C60659D6-08FA-474B-816C-BBFF4E158A8C}">
      <dgm:prSet/>
      <dgm:spPr/>
      <dgm:t>
        <a:bodyPr/>
        <a:lstStyle/>
        <a:p>
          <a:r>
            <a:rPr lang="en-US"/>
            <a:t>Determination of level of biological containment</a:t>
          </a:r>
          <a:endParaRPr lang="en-US" dirty="0"/>
        </a:p>
      </dgm:t>
    </dgm:pt>
    <dgm:pt modelId="{12E655E0-C14A-4E22-A73E-531867A45B9A}" type="parTrans" cxnId="{2A116C15-89AE-44D3-819D-86EE7499B454}">
      <dgm:prSet/>
      <dgm:spPr/>
      <dgm:t>
        <a:bodyPr/>
        <a:lstStyle/>
        <a:p>
          <a:endParaRPr lang="en-US"/>
        </a:p>
      </dgm:t>
    </dgm:pt>
    <dgm:pt modelId="{0A473961-2692-489F-9E08-FB9F1ABB217A}" type="sibTrans" cxnId="{2A116C15-89AE-44D3-819D-86EE7499B454}">
      <dgm:prSet/>
      <dgm:spPr/>
      <dgm:t>
        <a:bodyPr/>
        <a:lstStyle/>
        <a:p>
          <a:endParaRPr lang="en-US"/>
        </a:p>
      </dgm:t>
    </dgm:pt>
    <dgm:pt modelId="{94C3CD18-72ED-4B30-B8F1-43A0108A4117}">
      <dgm:prSet/>
      <dgm:spPr/>
      <dgm:t>
        <a:bodyPr/>
        <a:lstStyle/>
        <a:p>
          <a:r>
            <a:rPr lang="en-US"/>
            <a:t>Assessment of expertise of adult(s)</a:t>
          </a:r>
          <a:endParaRPr lang="en-US" dirty="0"/>
        </a:p>
      </dgm:t>
    </dgm:pt>
    <dgm:pt modelId="{BD9AD873-4835-4E59-96FA-C65611A17B66}" type="parTrans" cxnId="{3E88C37D-17D9-4B62-9909-8674A62C7C61}">
      <dgm:prSet/>
      <dgm:spPr/>
      <dgm:t>
        <a:bodyPr/>
        <a:lstStyle/>
        <a:p>
          <a:endParaRPr lang="en-US"/>
        </a:p>
      </dgm:t>
    </dgm:pt>
    <dgm:pt modelId="{CE84ACC8-7EFC-42BF-8422-A07BE3D9725C}" type="sibTrans" cxnId="{3E88C37D-17D9-4B62-9909-8674A62C7C61}">
      <dgm:prSet/>
      <dgm:spPr/>
      <dgm:t>
        <a:bodyPr/>
        <a:lstStyle/>
        <a:p>
          <a:endParaRPr lang="en-US"/>
        </a:p>
      </dgm:t>
    </dgm:pt>
    <dgm:pt modelId="{48E7940F-CA13-42B6-BE88-C057B52FA48A}">
      <dgm:prSet/>
      <dgm:spPr/>
      <dgm:t>
        <a:bodyPr/>
        <a:lstStyle/>
        <a:p>
          <a:r>
            <a:rPr lang="en-US" dirty="0"/>
            <a:t>Assignment of final biosafety level</a:t>
          </a:r>
        </a:p>
      </dgm:t>
    </dgm:pt>
    <dgm:pt modelId="{7AB8860E-15B6-437E-B08D-1187CD3C213C}" type="parTrans" cxnId="{0EFD51AA-9AB0-4494-B4FE-756F63BCEE37}">
      <dgm:prSet/>
      <dgm:spPr/>
      <dgm:t>
        <a:bodyPr/>
        <a:lstStyle/>
        <a:p>
          <a:endParaRPr lang="en-US"/>
        </a:p>
      </dgm:t>
    </dgm:pt>
    <dgm:pt modelId="{A3A630B4-7B4D-4F44-9439-2DD02A359FBB}" type="sibTrans" cxnId="{0EFD51AA-9AB0-4494-B4FE-756F63BCEE37}">
      <dgm:prSet/>
      <dgm:spPr/>
      <dgm:t>
        <a:bodyPr/>
        <a:lstStyle/>
        <a:p>
          <a:endParaRPr lang="en-US"/>
        </a:p>
      </dgm:t>
    </dgm:pt>
    <dgm:pt modelId="{CBC84580-57CF-4B4B-8626-75B26822CE57}">
      <dgm:prSet/>
      <dgm:spPr/>
      <dgm:t>
        <a:bodyPr/>
        <a:lstStyle/>
        <a:p>
          <a:r>
            <a:rPr lang="en-US"/>
            <a:t>BSL 2 studies are usually conducted in a regulated research institution.</a:t>
          </a:r>
          <a:endParaRPr lang="en-US" dirty="0"/>
        </a:p>
      </dgm:t>
    </dgm:pt>
    <dgm:pt modelId="{68E897A4-9804-4523-93C4-413E8EBCFD53}" type="parTrans" cxnId="{D5722B56-BCB9-4100-8E96-947A52ABDB6F}">
      <dgm:prSet/>
      <dgm:spPr/>
      <dgm:t>
        <a:bodyPr/>
        <a:lstStyle/>
        <a:p>
          <a:endParaRPr lang="en-US"/>
        </a:p>
      </dgm:t>
    </dgm:pt>
    <dgm:pt modelId="{F339D58F-F63A-442A-9EFF-3008559195AE}" type="sibTrans" cxnId="{D5722B56-BCB9-4100-8E96-947A52ABDB6F}">
      <dgm:prSet/>
      <dgm:spPr/>
      <dgm:t>
        <a:bodyPr/>
        <a:lstStyle/>
        <a:p>
          <a:endParaRPr lang="en-US"/>
        </a:p>
      </dgm:t>
    </dgm:pt>
    <dgm:pt modelId="{97C626C4-C06F-4FC9-B3F8-5F0FA830D333}">
      <dgm:prSet/>
      <dgm:spPr/>
      <dgm:t>
        <a:bodyPr/>
        <a:lstStyle/>
        <a:p>
          <a:r>
            <a:rPr lang="en-US"/>
            <a:t>BSL 3 &amp; BSL 4 studies are prohibited for ISEF projects. </a:t>
          </a:r>
          <a:endParaRPr lang="en-US" dirty="0"/>
        </a:p>
      </dgm:t>
    </dgm:pt>
    <dgm:pt modelId="{A85D16C2-2B07-4031-8634-FA8CD8851DD3}" type="parTrans" cxnId="{A10E29D9-F6EE-411A-B3A3-3451290A77FA}">
      <dgm:prSet/>
      <dgm:spPr/>
      <dgm:t>
        <a:bodyPr/>
        <a:lstStyle/>
        <a:p>
          <a:endParaRPr lang="en-US"/>
        </a:p>
      </dgm:t>
    </dgm:pt>
    <dgm:pt modelId="{F408FF2F-DA79-4C21-81D3-6453820E484B}" type="sibTrans" cxnId="{A10E29D9-F6EE-411A-B3A3-3451290A77FA}">
      <dgm:prSet/>
      <dgm:spPr/>
      <dgm:t>
        <a:bodyPr/>
        <a:lstStyle/>
        <a:p>
          <a:endParaRPr lang="en-US"/>
        </a:p>
      </dgm:t>
    </dgm:pt>
    <dgm:pt modelId="{87B6AC1A-8D0B-4D2D-B44A-46564AE63701}">
      <dgm:prSet/>
      <dgm:spPr/>
      <dgm:t>
        <a:bodyPr/>
        <a:lstStyle/>
        <a:p>
          <a:r>
            <a:rPr lang="en-US"/>
            <a:t>Most projects involving microorganisms, and all projects involving rDNA, or fresh human and vertebrate animal tissues require: </a:t>
          </a:r>
          <a:endParaRPr lang="en-US" dirty="0"/>
        </a:p>
      </dgm:t>
    </dgm:pt>
    <dgm:pt modelId="{DB91A3AB-99DE-401E-AC18-0F6C973B0AB7}" type="parTrans" cxnId="{BE96A1AC-4B72-4B1C-A31B-9E1B3A322D97}">
      <dgm:prSet/>
      <dgm:spPr/>
      <dgm:t>
        <a:bodyPr/>
        <a:lstStyle/>
        <a:p>
          <a:endParaRPr lang="en-US"/>
        </a:p>
      </dgm:t>
    </dgm:pt>
    <dgm:pt modelId="{EC607E9D-F47C-4A77-98F6-E2D7C8EE2EC1}" type="sibTrans" cxnId="{BE96A1AC-4B72-4B1C-A31B-9E1B3A322D97}">
      <dgm:prSet/>
      <dgm:spPr/>
      <dgm:t>
        <a:bodyPr/>
        <a:lstStyle/>
        <a:p>
          <a:endParaRPr lang="en-US"/>
        </a:p>
      </dgm:t>
    </dgm:pt>
    <dgm:pt modelId="{F1DE25CF-4C04-47F9-967E-A11FA6F827E1}">
      <dgm:prSet/>
      <dgm:spPr/>
      <dgm:t>
        <a:bodyPr/>
        <a:lstStyle/>
        <a:p>
          <a:r>
            <a:rPr lang="en-US" dirty="0"/>
            <a:t>Potentially Hazardous Biological Agents Form 6A </a:t>
          </a:r>
        </a:p>
      </dgm:t>
    </dgm:pt>
    <dgm:pt modelId="{C4C5CC5B-07FC-4118-B4CC-B789EAD9759E}" type="parTrans" cxnId="{F739D195-5234-4BAD-9C0E-A6490EC2150C}">
      <dgm:prSet/>
      <dgm:spPr/>
      <dgm:t>
        <a:bodyPr/>
        <a:lstStyle/>
        <a:p>
          <a:endParaRPr lang="en-US"/>
        </a:p>
      </dgm:t>
    </dgm:pt>
    <dgm:pt modelId="{E95E06DC-2A88-4B75-B554-682D29EF26C3}" type="sibTrans" cxnId="{F739D195-5234-4BAD-9C0E-A6490EC2150C}">
      <dgm:prSet/>
      <dgm:spPr/>
      <dgm:t>
        <a:bodyPr/>
        <a:lstStyle/>
        <a:p>
          <a:endParaRPr lang="en-US"/>
        </a:p>
      </dgm:t>
    </dgm:pt>
    <dgm:pt modelId="{71F9CCF3-6E17-43C5-9E40-821BA9D90EB5}" type="pres">
      <dgm:prSet presAssocID="{D48FFDB8-9CF7-4F2A-947A-89769FAB45C0}" presName="Name0" presStyleCnt="0">
        <dgm:presLayoutVars>
          <dgm:dir/>
          <dgm:animLvl val="lvl"/>
          <dgm:resizeHandles val="exact"/>
        </dgm:presLayoutVars>
      </dgm:prSet>
      <dgm:spPr/>
      <dgm:t>
        <a:bodyPr/>
        <a:lstStyle/>
        <a:p>
          <a:endParaRPr lang="en-US"/>
        </a:p>
      </dgm:t>
    </dgm:pt>
    <dgm:pt modelId="{F705D70A-D185-46FE-9B0E-5A3985644F90}" type="pres">
      <dgm:prSet presAssocID="{F7D7DCA0-8255-431A-B1A1-72BE922E49D5}" presName="composite" presStyleCnt="0"/>
      <dgm:spPr/>
    </dgm:pt>
    <dgm:pt modelId="{8006AF1B-955C-4679-A2E3-004028B1B683}" type="pres">
      <dgm:prSet presAssocID="{F7D7DCA0-8255-431A-B1A1-72BE922E49D5}" presName="parTx" presStyleLbl="alignNode1" presStyleIdx="0" presStyleCnt="2">
        <dgm:presLayoutVars>
          <dgm:chMax val="0"/>
          <dgm:chPref val="0"/>
          <dgm:bulletEnabled val="1"/>
        </dgm:presLayoutVars>
      </dgm:prSet>
      <dgm:spPr/>
      <dgm:t>
        <a:bodyPr/>
        <a:lstStyle/>
        <a:p>
          <a:endParaRPr lang="en-US"/>
        </a:p>
      </dgm:t>
    </dgm:pt>
    <dgm:pt modelId="{492CE761-54F5-413E-9F82-3EC8BD6D2376}" type="pres">
      <dgm:prSet presAssocID="{F7D7DCA0-8255-431A-B1A1-72BE922E49D5}" presName="desTx" presStyleLbl="alignAccFollowNode1" presStyleIdx="0" presStyleCnt="2">
        <dgm:presLayoutVars>
          <dgm:bulletEnabled val="1"/>
        </dgm:presLayoutVars>
      </dgm:prSet>
      <dgm:spPr/>
      <dgm:t>
        <a:bodyPr/>
        <a:lstStyle/>
        <a:p>
          <a:endParaRPr lang="en-US"/>
        </a:p>
      </dgm:t>
    </dgm:pt>
    <dgm:pt modelId="{D48A783D-EC91-4AD4-8235-C4F06515DAD7}" type="pres">
      <dgm:prSet presAssocID="{46BB4308-8AC6-4838-8FB7-D07D795AE115}" presName="space" presStyleCnt="0"/>
      <dgm:spPr/>
    </dgm:pt>
    <dgm:pt modelId="{0ACC44CC-C3AD-4A1C-9B42-4EEC321AF501}" type="pres">
      <dgm:prSet presAssocID="{D9E4B768-BB50-4C19-A1DC-0156181D870D}" presName="composite" presStyleCnt="0"/>
      <dgm:spPr/>
    </dgm:pt>
    <dgm:pt modelId="{D130B7F8-7399-405B-9BA4-9DA2BAC0B38F}" type="pres">
      <dgm:prSet presAssocID="{D9E4B768-BB50-4C19-A1DC-0156181D870D}" presName="parTx" presStyleLbl="alignNode1" presStyleIdx="1" presStyleCnt="2">
        <dgm:presLayoutVars>
          <dgm:chMax val="0"/>
          <dgm:chPref val="0"/>
          <dgm:bulletEnabled val="1"/>
        </dgm:presLayoutVars>
      </dgm:prSet>
      <dgm:spPr/>
      <dgm:t>
        <a:bodyPr/>
        <a:lstStyle/>
        <a:p>
          <a:endParaRPr lang="en-US"/>
        </a:p>
      </dgm:t>
    </dgm:pt>
    <dgm:pt modelId="{BC429026-3EC9-4585-B709-9929D7BF6FC5}" type="pres">
      <dgm:prSet presAssocID="{D9E4B768-BB50-4C19-A1DC-0156181D870D}" presName="desTx" presStyleLbl="alignAccFollowNode1" presStyleIdx="1" presStyleCnt="2">
        <dgm:presLayoutVars>
          <dgm:bulletEnabled val="1"/>
        </dgm:presLayoutVars>
      </dgm:prSet>
      <dgm:spPr/>
      <dgm:t>
        <a:bodyPr/>
        <a:lstStyle/>
        <a:p>
          <a:endParaRPr lang="en-US"/>
        </a:p>
      </dgm:t>
    </dgm:pt>
  </dgm:ptLst>
  <dgm:cxnLst>
    <dgm:cxn modelId="{151D3C83-A108-4FF6-B67C-5EEB9DDD39CD}" type="presOf" srcId="{448E51CD-DB81-4EBA-A72D-8F7E64467F40}" destId="{492CE761-54F5-413E-9F82-3EC8BD6D2376}" srcOrd="0" destOrd="0" presId="urn:microsoft.com/office/officeart/2005/8/layout/hList1"/>
    <dgm:cxn modelId="{0BE81D52-2A33-416C-8675-077CFDCA860A}" type="presOf" srcId="{F7D7DCA0-8255-431A-B1A1-72BE922E49D5}" destId="{8006AF1B-955C-4679-A2E3-004028B1B683}" srcOrd="0" destOrd="0" presId="urn:microsoft.com/office/officeart/2005/8/layout/hList1"/>
    <dgm:cxn modelId="{F739D195-5234-4BAD-9C0E-A6490EC2150C}" srcId="{87B6AC1A-8D0B-4D2D-B44A-46564AE63701}" destId="{F1DE25CF-4C04-47F9-967E-A11FA6F827E1}" srcOrd="0" destOrd="0" parTransId="{C4C5CC5B-07FC-4118-B4CC-B789EAD9759E}" sibTransId="{E95E06DC-2A88-4B75-B554-682D29EF26C3}"/>
    <dgm:cxn modelId="{BE96A1AC-4B72-4B1C-A31B-9E1B3A322D97}" srcId="{D9E4B768-BB50-4C19-A1DC-0156181D870D}" destId="{87B6AC1A-8D0B-4D2D-B44A-46564AE63701}" srcOrd="3" destOrd="0" parTransId="{DB91A3AB-99DE-401E-AC18-0F6C973B0AB7}" sibTransId="{EC607E9D-F47C-4A77-98F6-E2D7C8EE2EC1}"/>
    <dgm:cxn modelId="{0EFD51AA-9AB0-4494-B4FE-756F63BCEE37}" srcId="{F663C698-2554-4378-A16C-55102609C0B6}" destId="{48E7940F-CA13-42B6-BE88-C057B52FA48A}" srcOrd="3" destOrd="0" parTransId="{7AB8860E-15B6-437E-B08D-1187CD3C213C}" sibTransId="{A3A630B4-7B4D-4F44-9439-2DD02A359FBB}"/>
    <dgm:cxn modelId="{750F6461-B17A-477D-BD8B-47741DB35920}" type="presOf" srcId="{48E7940F-CA13-42B6-BE88-C057B52FA48A}" destId="{492CE761-54F5-413E-9F82-3EC8BD6D2376}" srcOrd="0" destOrd="6" presId="urn:microsoft.com/office/officeart/2005/8/layout/hList1"/>
    <dgm:cxn modelId="{599081BD-CF77-4819-B233-0C2DE66E2D5A}" type="presOf" srcId="{CBC84580-57CF-4B4B-8626-75B26822CE57}" destId="{BC429026-3EC9-4585-B709-9929D7BF6FC5}" srcOrd="0" destOrd="1" presId="urn:microsoft.com/office/officeart/2005/8/layout/hList1"/>
    <dgm:cxn modelId="{2A116C15-89AE-44D3-819D-86EE7499B454}" srcId="{F663C698-2554-4378-A16C-55102609C0B6}" destId="{C60659D6-08FA-474B-816C-BBFF4E158A8C}" srcOrd="1" destOrd="0" parTransId="{12E655E0-C14A-4E22-A73E-531867A45B9A}" sibTransId="{0A473961-2692-489F-9E08-FB9F1ABB217A}"/>
    <dgm:cxn modelId="{CB66A7E5-CB5E-475D-99AF-DDA79C0395E5}" srcId="{D9E4B768-BB50-4C19-A1DC-0156181D870D}" destId="{A8ED32F1-AC76-4CE5-9B2B-E6933BA7DDB8}" srcOrd="0" destOrd="0" parTransId="{D3FD0407-6B69-404C-BB6D-C4A5F9E7FCF3}" sibTransId="{4CF69689-08A0-44DC-98AB-815E557D7D21}"/>
    <dgm:cxn modelId="{8646AB9D-E5FB-4100-AAB8-339333F23C96}" type="presOf" srcId="{F663C698-2554-4378-A16C-55102609C0B6}" destId="{492CE761-54F5-413E-9F82-3EC8BD6D2376}" srcOrd="0" destOrd="2" presId="urn:microsoft.com/office/officeart/2005/8/layout/hList1"/>
    <dgm:cxn modelId="{82C42E10-1FF4-43CA-BB0C-EDEEACDE564F}" srcId="{D48FFDB8-9CF7-4F2A-947A-89769FAB45C0}" destId="{D9E4B768-BB50-4C19-A1DC-0156181D870D}" srcOrd="1" destOrd="0" parTransId="{E8EA1BEF-CB83-4740-95A8-E52E19CD689C}" sibTransId="{16637851-1B46-44DC-9E32-D77C3D7FA605}"/>
    <dgm:cxn modelId="{98EC3C12-0138-4481-AF27-6D20C29FA3A0}" type="presOf" srcId="{F1DE25CF-4C04-47F9-967E-A11FA6F827E1}" destId="{BC429026-3EC9-4585-B709-9929D7BF6FC5}" srcOrd="0" destOrd="4" presId="urn:microsoft.com/office/officeart/2005/8/layout/hList1"/>
    <dgm:cxn modelId="{CF47A11F-A6A6-4092-874C-8CB65A495195}" srcId="{D48FFDB8-9CF7-4F2A-947A-89769FAB45C0}" destId="{F7D7DCA0-8255-431A-B1A1-72BE922E49D5}" srcOrd="0" destOrd="0" parTransId="{A8F34078-90F4-4773-8427-9243D8D359F6}" sibTransId="{46BB4308-8AC6-4838-8FB7-D07D795AE115}"/>
    <dgm:cxn modelId="{64455F00-3218-4238-B6BF-1B4A108657F1}" type="presOf" srcId="{94C3CD18-72ED-4B30-B8F1-43A0108A4117}" destId="{492CE761-54F5-413E-9F82-3EC8BD6D2376}" srcOrd="0" destOrd="5" presId="urn:microsoft.com/office/officeart/2005/8/layout/hList1"/>
    <dgm:cxn modelId="{120EA201-A337-4BF9-B709-5366BA6C1ACC}" type="presOf" srcId="{D9E4B768-BB50-4C19-A1DC-0156181D870D}" destId="{D130B7F8-7399-405B-9BA4-9DA2BAC0B38F}" srcOrd="0" destOrd="0" presId="urn:microsoft.com/office/officeart/2005/8/layout/hList1"/>
    <dgm:cxn modelId="{A10E29D9-F6EE-411A-B3A3-3451290A77FA}" srcId="{D9E4B768-BB50-4C19-A1DC-0156181D870D}" destId="{97C626C4-C06F-4FC9-B3F8-5F0FA830D333}" srcOrd="2" destOrd="0" parTransId="{A85D16C2-2B07-4031-8634-FA8CD8851DD3}" sibTransId="{F408FF2F-DA79-4C21-81D3-6453820E484B}"/>
    <dgm:cxn modelId="{06794AFF-29CC-482F-8988-C952EFB17A30}" type="presOf" srcId="{47AA0E03-4489-45BF-87B1-CFB5A1D1426E}" destId="{492CE761-54F5-413E-9F82-3EC8BD6D2376}" srcOrd="0" destOrd="1" presId="urn:microsoft.com/office/officeart/2005/8/layout/hList1"/>
    <dgm:cxn modelId="{81892AA6-2835-4913-8F76-40F90CC5AF2F}" type="presOf" srcId="{870732FC-4770-4EFF-B0D7-60E65BA66F3D}" destId="{492CE761-54F5-413E-9F82-3EC8BD6D2376}" srcOrd="0" destOrd="3" presId="urn:microsoft.com/office/officeart/2005/8/layout/hList1"/>
    <dgm:cxn modelId="{073FAF62-7893-4D22-877F-B4D8698592ED}" type="presOf" srcId="{A8ED32F1-AC76-4CE5-9B2B-E6933BA7DDB8}" destId="{BC429026-3EC9-4585-B709-9929D7BF6FC5}" srcOrd="0" destOrd="0" presId="urn:microsoft.com/office/officeart/2005/8/layout/hList1"/>
    <dgm:cxn modelId="{5D22BF1F-2ABD-4BAF-ADAC-1C44E6AA8ADF}" type="presOf" srcId="{97C626C4-C06F-4FC9-B3F8-5F0FA830D333}" destId="{BC429026-3EC9-4585-B709-9929D7BF6FC5}" srcOrd="0" destOrd="2" presId="urn:microsoft.com/office/officeart/2005/8/layout/hList1"/>
    <dgm:cxn modelId="{18DC462A-8A34-46C4-8F6B-B02A0E702C70}" srcId="{F7D7DCA0-8255-431A-B1A1-72BE922E49D5}" destId="{448E51CD-DB81-4EBA-A72D-8F7E64467F40}" srcOrd="0" destOrd="0" parTransId="{D21EF63D-ED13-490D-AEBA-11FE160B9CCB}" sibTransId="{5271B29F-59C7-45C1-9F67-3A2C3C6666B6}"/>
    <dgm:cxn modelId="{94188F73-6A3F-4B5D-8089-3D5B7A075D32}" srcId="{F7D7DCA0-8255-431A-B1A1-72BE922E49D5}" destId="{F663C698-2554-4378-A16C-55102609C0B6}" srcOrd="2" destOrd="0" parTransId="{9EA7B8FA-0FCF-4B13-A7F9-F0CCA4CB2B6C}" sibTransId="{FEFD8F13-639C-4BED-B565-98E6D5FD176C}"/>
    <dgm:cxn modelId="{396D303E-52B7-4F8E-8122-59A2EEE13ADE}" type="presOf" srcId="{D48FFDB8-9CF7-4F2A-947A-89769FAB45C0}" destId="{71F9CCF3-6E17-43C5-9E40-821BA9D90EB5}" srcOrd="0" destOrd="0" presId="urn:microsoft.com/office/officeart/2005/8/layout/hList1"/>
    <dgm:cxn modelId="{51D52DB2-EFAA-473B-83E4-F9A2DF035E8B}" srcId="{F7D7DCA0-8255-431A-B1A1-72BE922E49D5}" destId="{47AA0E03-4489-45BF-87B1-CFB5A1D1426E}" srcOrd="1" destOrd="0" parTransId="{D8B36E42-DBCC-4F6D-A198-16429FDB5CF9}" sibTransId="{35781D72-EE72-4B75-8F92-C382B6CC63D3}"/>
    <dgm:cxn modelId="{38E44A96-1B66-45BC-BCA3-32D50F95ECE4}" srcId="{F663C698-2554-4378-A16C-55102609C0B6}" destId="{870732FC-4770-4EFF-B0D7-60E65BA66F3D}" srcOrd="0" destOrd="0" parTransId="{B19D177B-6430-4E74-A593-CD1D26421EBA}" sibTransId="{5BA839BB-0578-439D-B678-800B58889289}"/>
    <dgm:cxn modelId="{DD1D69DE-97BB-456C-8345-BCAFEF0FE68D}" type="presOf" srcId="{C60659D6-08FA-474B-816C-BBFF4E158A8C}" destId="{492CE761-54F5-413E-9F82-3EC8BD6D2376}" srcOrd="0" destOrd="4" presId="urn:microsoft.com/office/officeart/2005/8/layout/hList1"/>
    <dgm:cxn modelId="{3E88C37D-17D9-4B62-9909-8674A62C7C61}" srcId="{F663C698-2554-4378-A16C-55102609C0B6}" destId="{94C3CD18-72ED-4B30-B8F1-43A0108A4117}" srcOrd="2" destOrd="0" parTransId="{BD9AD873-4835-4E59-96FA-C65611A17B66}" sibTransId="{CE84ACC8-7EFC-42BF-8422-A07BE3D9725C}"/>
    <dgm:cxn modelId="{D5722B56-BCB9-4100-8E96-947A52ABDB6F}" srcId="{D9E4B768-BB50-4C19-A1DC-0156181D870D}" destId="{CBC84580-57CF-4B4B-8626-75B26822CE57}" srcOrd="1" destOrd="0" parTransId="{68E897A4-9804-4523-93C4-413E8EBCFD53}" sibTransId="{F339D58F-F63A-442A-9EFF-3008559195AE}"/>
    <dgm:cxn modelId="{C443F7CA-6015-4B93-B36A-4AFEE4AF95AC}" type="presOf" srcId="{87B6AC1A-8D0B-4D2D-B44A-46564AE63701}" destId="{BC429026-3EC9-4585-B709-9929D7BF6FC5}" srcOrd="0" destOrd="3" presId="urn:microsoft.com/office/officeart/2005/8/layout/hList1"/>
    <dgm:cxn modelId="{85F0D8F4-F1BE-4C2F-8EE9-0CF6CCF945AB}" type="presParOf" srcId="{71F9CCF3-6E17-43C5-9E40-821BA9D90EB5}" destId="{F705D70A-D185-46FE-9B0E-5A3985644F90}" srcOrd="0" destOrd="0" presId="urn:microsoft.com/office/officeart/2005/8/layout/hList1"/>
    <dgm:cxn modelId="{F87C4225-364B-472C-A8DA-F294C5BA8F20}" type="presParOf" srcId="{F705D70A-D185-46FE-9B0E-5A3985644F90}" destId="{8006AF1B-955C-4679-A2E3-004028B1B683}" srcOrd="0" destOrd="0" presId="urn:microsoft.com/office/officeart/2005/8/layout/hList1"/>
    <dgm:cxn modelId="{17798030-24E3-4E41-A471-1ACB4E6EE9B9}" type="presParOf" srcId="{F705D70A-D185-46FE-9B0E-5A3985644F90}" destId="{492CE761-54F5-413E-9F82-3EC8BD6D2376}" srcOrd="1" destOrd="0" presId="urn:microsoft.com/office/officeart/2005/8/layout/hList1"/>
    <dgm:cxn modelId="{98004C94-276C-4961-9288-449D64873976}" type="presParOf" srcId="{71F9CCF3-6E17-43C5-9E40-821BA9D90EB5}" destId="{D48A783D-EC91-4AD4-8235-C4F06515DAD7}" srcOrd="1" destOrd="0" presId="urn:microsoft.com/office/officeart/2005/8/layout/hList1"/>
    <dgm:cxn modelId="{7EF2BE55-3094-43CF-90EF-354DF0E460DA}" type="presParOf" srcId="{71F9CCF3-6E17-43C5-9E40-821BA9D90EB5}" destId="{0ACC44CC-C3AD-4A1C-9B42-4EEC321AF501}" srcOrd="2" destOrd="0" presId="urn:microsoft.com/office/officeart/2005/8/layout/hList1"/>
    <dgm:cxn modelId="{1F3938C4-3947-40E0-8BAF-8A14C114E094}" type="presParOf" srcId="{0ACC44CC-C3AD-4A1C-9B42-4EEC321AF501}" destId="{D130B7F8-7399-405B-9BA4-9DA2BAC0B38F}" srcOrd="0" destOrd="0" presId="urn:microsoft.com/office/officeart/2005/8/layout/hList1"/>
    <dgm:cxn modelId="{E6B7ED8F-BBD9-4144-8E5D-193E8FC46073}" type="presParOf" srcId="{0ACC44CC-C3AD-4A1C-9B42-4EEC321AF501}" destId="{BC429026-3EC9-4585-B709-9929D7BF6F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45256C-1C49-4EA4-855A-E5C70ED3EA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F24BDDF-6F1C-4B79-AA6B-C2810846923F}">
      <dgm:prSet phldrT="[Text]"/>
      <dgm:spPr/>
      <dgm:t>
        <a:bodyPr/>
        <a:lstStyle/>
        <a:p>
          <a:r>
            <a:rPr lang="en-US" dirty="0"/>
            <a:t>Unknown Microorganisms</a:t>
          </a:r>
        </a:p>
      </dgm:t>
    </dgm:pt>
    <dgm:pt modelId="{E3FA6A56-9A15-4BD3-B073-AB465565A79C}" type="parTrans" cxnId="{14AE94E7-50BF-47F0-AEBC-D58089FCCC70}">
      <dgm:prSet/>
      <dgm:spPr/>
      <dgm:t>
        <a:bodyPr/>
        <a:lstStyle/>
        <a:p>
          <a:endParaRPr lang="en-US"/>
        </a:p>
      </dgm:t>
    </dgm:pt>
    <dgm:pt modelId="{5CBBA7AE-D9DA-471D-92AF-206EE17502AC}" type="sibTrans" cxnId="{14AE94E7-50BF-47F0-AEBC-D58089FCCC70}">
      <dgm:prSet/>
      <dgm:spPr/>
      <dgm:t>
        <a:bodyPr/>
        <a:lstStyle/>
        <a:p>
          <a:endParaRPr lang="en-US"/>
        </a:p>
      </dgm:t>
    </dgm:pt>
    <dgm:pt modelId="{9573B68D-6C7F-457B-BCA3-7DB1F36FA95A}">
      <dgm:prSet phldrT="[Text]"/>
      <dgm:spPr/>
      <dgm:t>
        <a:bodyPr/>
        <a:lstStyle/>
        <a:p>
          <a:r>
            <a:rPr lang="en-US" dirty="0"/>
            <a:t>BSL 1 if</a:t>
          </a:r>
        </a:p>
      </dgm:t>
    </dgm:pt>
    <dgm:pt modelId="{5BAB43E8-9724-4FB7-B6E0-AEDC3CE0A3A1}" type="parTrans" cxnId="{2311EE36-C57C-4C82-A91C-F6973CDCAE52}">
      <dgm:prSet/>
      <dgm:spPr/>
      <dgm:t>
        <a:bodyPr/>
        <a:lstStyle/>
        <a:p>
          <a:endParaRPr lang="en-US"/>
        </a:p>
      </dgm:t>
    </dgm:pt>
    <dgm:pt modelId="{CEAA95D1-1B41-4325-90EE-8C4A647BAE91}" type="sibTrans" cxnId="{2311EE36-C57C-4C82-A91C-F6973CDCAE52}">
      <dgm:prSet/>
      <dgm:spPr/>
      <dgm:t>
        <a:bodyPr/>
        <a:lstStyle/>
        <a:p>
          <a:endParaRPr lang="en-US"/>
        </a:p>
      </dgm:t>
    </dgm:pt>
    <dgm:pt modelId="{5EF0A31F-2E27-41C8-9E8C-3C330A67F165}">
      <dgm:prSet phldrT="[Text]"/>
      <dgm:spPr/>
      <dgm:t>
        <a:bodyPr/>
        <a:lstStyle/>
        <a:p>
          <a:r>
            <a:rPr lang="en-US" dirty="0"/>
            <a:t>rDNA Technologies</a:t>
          </a:r>
        </a:p>
      </dgm:t>
    </dgm:pt>
    <dgm:pt modelId="{A80E4F58-097A-490D-A049-67737FAE0D57}" type="parTrans" cxnId="{F7C8FE4D-D65F-4F7A-BBA2-531A7B8C28E5}">
      <dgm:prSet/>
      <dgm:spPr/>
      <dgm:t>
        <a:bodyPr/>
        <a:lstStyle/>
        <a:p>
          <a:endParaRPr lang="en-US"/>
        </a:p>
      </dgm:t>
    </dgm:pt>
    <dgm:pt modelId="{43BB7091-580C-40AB-A13C-A5A48B86707E}" type="sibTrans" cxnId="{F7C8FE4D-D65F-4F7A-BBA2-531A7B8C28E5}">
      <dgm:prSet/>
      <dgm:spPr/>
      <dgm:t>
        <a:bodyPr/>
        <a:lstStyle/>
        <a:p>
          <a:endParaRPr lang="en-US"/>
        </a:p>
      </dgm:t>
    </dgm:pt>
    <dgm:pt modelId="{ECBD35F3-9FFE-4E3C-AFB2-F5D039F08E71}">
      <dgm:prSet phldrT="[Text]"/>
      <dgm:spPr/>
      <dgm:t>
        <a:bodyPr/>
        <a:lstStyle/>
        <a:p>
          <a:r>
            <a:rPr lang="en-US" dirty="0"/>
            <a:t>Experiments with </a:t>
          </a:r>
          <a:r>
            <a:rPr lang="en-US" b="1" u="sng" dirty="0"/>
            <a:t>BSL 1</a:t>
          </a:r>
          <a:r>
            <a:rPr lang="en-US" dirty="0"/>
            <a:t> organisms can be done in BSL 1 lab with a Qualified Scientist or trained DS</a:t>
          </a:r>
        </a:p>
      </dgm:t>
    </dgm:pt>
    <dgm:pt modelId="{3C83CAC2-8AA0-42B2-BC5A-E5FEF6E1EAA4}" type="parTrans" cxnId="{4474B6C3-9394-48F6-8096-3DEDE70924F6}">
      <dgm:prSet/>
      <dgm:spPr/>
      <dgm:t>
        <a:bodyPr/>
        <a:lstStyle/>
        <a:p>
          <a:endParaRPr lang="en-US"/>
        </a:p>
      </dgm:t>
    </dgm:pt>
    <dgm:pt modelId="{347311EC-08AA-4056-837A-497C51A01AE5}" type="sibTrans" cxnId="{4474B6C3-9394-48F6-8096-3DEDE70924F6}">
      <dgm:prSet/>
      <dgm:spPr/>
      <dgm:t>
        <a:bodyPr/>
        <a:lstStyle/>
        <a:p>
          <a:endParaRPr lang="en-US"/>
        </a:p>
      </dgm:t>
    </dgm:pt>
    <dgm:pt modelId="{0F5B9C64-34B8-4C90-93A4-BDB574E96123}">
      <dgm:prSet phldrT="[Text]"/>
      <dgm:spPr/>
      <dgm:t>
        <a:bodyPr/>
        <a:lstStyle/>
        <a:p>
          <a:r>
            <a:rPr lang="en-US" dirty="0"/>
            <a:t>Tissues</a:t>
          </a:r>
        </a:p>
      </dgm:t>
    </dgm:pt>
    <dgm:pt modelId="{0BA73DED-58CC-46BF-B4D2-63A0ABF8671D}" type="parTrans" cxnId="{D373FD72-068B-41E4-92A1-F30B6E55EFF9}">
      <dgm:prSet/>
      <dgm:spPr/>
      <dgm:t>
        <a:bodyPr/>
        <a:lstStyle/>
        <a:p>
          <a:endParaRPr lang="en-US"/>
        </a:p>
      </dgm:t>
    </dgm:pt>
    <dgm:pt modelId="{24440EE4-24B1-4253-A8BA-118118A2AF0B}" type="sibTrans" cxnId="{D373FD72-068B-41E4-92A1-F30B6E55EFF9}">
      <dgm:prSet/>
      <dgm:spPr/>
      <dgm:t>
        <a:bodyPr/>
        <a:lstStyle/>
        <a:p>
          <a:endParaRPr lang="en-US"/>
        </a:p>
      </dgm:t>
    </dgm:pt>
    <dgm:pt modelId="{264814B9-BB81-48ED-84BF-F91ED48108C4}">
      <dgm:prSet phldrT="[Text]"/>
      <dgm:spPr/>
      <dgm:t>
        <a:bodyPr/>
        <a:lstStyle/>
        <a:p>
          <a:r>
            <a:rPr lang="en-US" dirty="0"/>
            <a:t>If animal is euthanized solely for student project  = vertebrate animal study which requires IACUC approval</a:t>
          </a:r>
        </a:p>
      </dgm:t>
    </dgm:pt>
    <dgm:pt modelId="{88972E4E-375E-4412-8F83-AF3C6607EA1E}" type="parTrans" cxnId="{0337F725-5F33-494C-BD1F-0BDBC1137B5B}">
      <dgm:prSet/>
      <dgm:spPr/>
      <dgm:t>
        <a:bodyPr/>
        <a:lstStyle/>
        <a:p>
          <a:endParaRPr lang="en-US"/>
        </a:p>
      </dgm:t>
    </dgm:pt>
    <dgm:pt modelId="{5F29E6A1-5444-403A-87B8-B55638904EAD}" type="sibTrans" cxnId="{0337F725-5F33-494C-BD1F-0BDBC1137B5B}">
      <dgm:prSet/>
      <dgm:spPr/>
      <dgm:t>
        <a:bodyPr/>
        <a:lstStyle/>
        <a:p>
          <a:endParaRPr lang="en-US"/>
        </a:p>
      </dgm:t>
    </dgm:pt>
    <dgm:pt modelId="{A4C3243B-9BAD-4154-A5A1-94E3E566864D}">
      <dgm:prSet/>
      <dgm:spPr/>
      <dgm:t>
        <a:bodyPr/>
        <a:lstStyle/>
        <a:p>
          <a:r>
            <a:rPr lang="en-US"/>
            <a:t>Organisms cultured in plastic petri dish</a:t>
          </a:r>
          <a:endParaRPr lang="en-US" dirty="0"/>
        </a:p>
      </dgm:t>
    </dgm:pt>
    <dgm:pt modelId="{6B19FCE8-475B-489B-8764-E8F36216974E}" type="parTrans" cxnId="{D8877AD3-8C34-4DC6-B55B-64F2A001B69B}">
      <dgm:prSet/>
      <dgm:spPr/>
      <dgm:t>
        <a:bodyPr/>
        <a:lstStyle/>
        <a:p>
          <a:endParaRPr lang="en-US"/>
        </a:p>
      </dgm:t>
    </dgm:pt>
    <dgm:pt modelId="{61416826-D4F6-439A-8EB4-AF26BF19843C}" type="sibTrans" cxnId="{D8877AD3-8C34-4DC6-B55B-64F2A001B69B}">
      <dgm:prSet/>
      <dgm:spPr/>
      <dgm:t>
        <a:bodyPr/>
        <a:lstStyle/>
        <a:p>
          <a:endParaRPr lang="en-US"/>
        </a:p>
      </dgm:t>
    </dgm:pt>
    <dgm:pt modelId="{CB73685B-2D8C-4A3A-96E8-934E61EFAC86}">
      <dgm:prSet/>
      <dgm:spPr/>
      <dgm:t>
        <a:bodyPr/>
        <a:lstStyle/>
        <a:p>
          <a:r>
            <a:rPr lang="en-US"/>
            <a:t>Culture dish remains sealed throughout experiment</a:t>
          </a:r>
          <a:endParaRPr lang="en-US" dirty="0"/>
        </a:p>
      </dgm:t>
    </dgm:pt>
    <dgm:pt modelId="{C8D1B967-3E00-4815-A272-BE8635C656EF}" type="parTrans" cxnId="{E0CB3835-29C3-43C1-9DDB-2456A8E76B52}">
      <dgm:prSet/>
      <dgm:spPr/>
      <dgm:t>
        <a:bodyPr/>
        <a:lstStyle/>
        <a:p>
          <a:endParaRPr lang="en-US"/>
        </a:p>
      </dgm:t>
    </dgm:pt>
    <dgm:pt modelId="{0D16E6D4-F952-4019-94F9-D87F0FDD07A0}" type="sibTrans" cxnId="{E0CB3835-29C3-43C1-9DDB-2456A8E76B52}">
      <dgm:prSet/>
      <dgm:spPr/>
      <dgm:t>
        <a:bodyPr/>
        <a:lstStyle/>
        <a:p>
          <a:endParaRPr lang="en-US"/>
        </a:p>
      </dgm:t>
    </dgm:pt>
    <dgm:pt modelId="{55980CF9-8D48-4028-80CA-F45AF7014D75}">
      <dgm:prSet/>
      <dgm:spPr/>
      <dgm:t>
        <a:bodyPr/>
        <a:lstStyle/>
        <a:p>
          <a:r>
            <a:rPr lang="en-US"/>
            <a:t>Culture dish disposed of in appropriate manner</a:t>
          </a:r>
          <a:endParaRPr lang="en-US" dirty="0"/>
        </a:p>
      </dgm:t>
    </dgm:pt>
    <dgm:pt modelId="{309EA9FB-4DD8-440C-A929-C63C2D70482F}" type="parTrans" cxnId="{C337B4E9-79B2-4630-A3E8-3A6B7FE96BBA}">
      <dgm:prSet/>
      <dgm:spPr/>
      <dgm:t>
        <a:bodyPr/>
        <a:lstStyle/>
        <a:p>
          <a:endParaRPr lang="en-US"/>
        </a:p>
      </dgm:t>
    </dgm:pt>
    <dgm:pt modelId="{8D2880A5-12AA-43B8-9716-CEEC8110C494}" type="sibTrans" cxnId="{C337B4E9-79B2-4630-A3E8-3A6B7FE96BBA}">
      <dgm:prSet/>
      <dgm:spPr/>
      <dgm:t>
        <a:bodyPr/>
        <a:lstStyle/>
        <a:p>
          <a:endParaRPr lang="en-US"/>
        </a:p>
      </dgm:t>
    </dgm:pt>
    <dgm:pt modelId="{00C37DBB-67CA-4D12-9647-2ACCD0718E5E}">
      <dgm:prSet/>
      <dgm:spPr/>
      <dgm:t>
        <a:bodyPr/>
        <a:lstStyle/>
        <a:p>
          <a:r>
            <a:rPr lang="en-US" dirty="0"/>
            <a:t>BSL 2 if petri dish is opened</a:t>
          </a:r>
        </a:p>
      </dgm:t>
    </dgm:pt>
    <dgm:pt modelId="{92898EA2-63C4-49F7-AAC1-0BF294003848}" type="parTrans" cxnId="{97467942-E779-4F17-9DCC-65A8FE4957F2}">
      <dgm:prSet/>
      <dgm:spPr/>
      <dgm:t>
        <a:bodyPr/>
        <a:lstStyle/>
        <a:p>
          <a:endParaRPr lang="en-US"/>
        </a:p>
      </dgm:t>
    </dgm:pt>
    <dgm:pt modelId="{A5954D9E-FA03-48C8-8EF0-05D384BA03E6}" type="sibTrans" cxnId="{97467942-E779-4F17-9DCC-65A8FE4957F2}">
      <dgm:prSet/>
      <dgm:spPr/>
      <dgm:t>
        <a:bodyPr/>
        <a:lstStyle/>
        <a:p>
          <a:endParaRPr lang="en-US"/>
        </a:p>
      </dgm:t>
    </dgm:pt>
    <dgm:pt modelId="{C8092644-00E0-47B3-B75F-198DE5EBF9A3}">
      <dgm:prSet/>
      <dgm:spPr/>
      <dgm:t>
        <a:bodyPr/>
        <a:lstStyle/>
        <a:p>
          <a:r>
            <a:rPr lang="en-US" dirty="0"/>
            <a:t>Experiments with </a:t>
          </a:r>
          <a:r>
            <a:rPr lang="en-US" b="1" u="sng" dirty="0"/>
            <a:t>BSL-2</a:t>
          </a:r>
          <a:r>
            <a:rPr lang="en-US" dirty="0"/>
            <a:t> organisms must be done in a regulated research institution with a Qualified Scientist</a:t>
          </a:r>
        </a:p>
      </dgm:t>
    </dgm:pt>
    <dgm:pt modelId="{7D800424-AF8B-4EAB-9ABE-6856589D4F27}" type="parTrans" cxnId="{56BBFAD6-2C19-4558-BD0E-121DB3834111}">
      <dgm:prSet/>
      <dgm:spPr/>
      <dgm:t>
        <a:bodyPr/>
        <a:lstStyle/>
        <a:p>
          <a:endParaRPr lang="en-US"/>
        </a:p>
      </dgm:t>
    </dgm:pt>
    <dgm:pt modelId="{F28B20A5-4A27-4522-8B9F-A783ACBB962D}" type="sibTrans" cxnId="{56BBFAD6-2C19-4558-BD0E-121DB3834111}">
      <dgm:prSet/>
      <dgm:spPr/>
      <dgm:t>
        <a:bodyPr/>
        <a:lstStyle/>
        <a:p>
          <a:endParaRPr lang="en-US"/>
        </a:p>
      </dgm:t>
    </dgm:pt>
    <dgm:pt modelId="{1D7AFB1B-BC1F-4FAD-895F-0AB9584D9B6B}">
      <dgm:prSet/>
      <dgm:spPr/>
      <dgm:t>
        <a:bodyPr/>
        <a:lstStyle/>
        <a:p>
          <a:r>
            <a:rPr lang="en-US"/>
            <a:t>If animal is euthanized for a purpose other than student project = tissue study</a:t>
          </a:r>
          <a:endParaRPr lang="en-US" dirty="0"/>
        </a:p>
      </dgm:t>
    </dgm:pt>
    <dgm:pt modelId="{3741E93B-81D9-4F2A-971A-5A99FE89540F}" type="parTrans" cxnId="{A5B5C26F-7886-40FF-9B50-7D57D7EBE835}">
      <dgm:prSet/>
      <dgm:spPr/>
      <dgm:t>
        <a:bodyPr/>
        <a:lstStyle/>
        <a:p>
          <a:endParaRPr lang="en-US"/>
        </a:p>
      </dgm:t>
    </dgm:pt>
    <dgm:pt modelId="{8EC0BD22-048D-4E88-BE79-1737EDAFAE83}" type="sibTrans" cxnId="{A5B5C26F-7886-40FF-9B50-7D57D7EBE835}">
      <dgm:prSet/>
      <dgm:spPr/>
      <dgm:t>
        <a:bodyPr/>
        <a:lstStyle/>
        <a:p>
          <a:endParaRPr lang="en-US"/>
        </a:p>
      </dgm:t>
    </dgm:pt>
    <dgm:pt modelId="{70A5E54A-48ED-4A75-8D57-5C8B0923A482}">
      <dgm:prSet/>
      <dgm:spPr/>
      <dgm:t>
        <a:bodyPr/>
        <a:lstStyle/>
        <a:p>
          <a:r>
            <a:rPr lang="en-US"/>
            <a:t>Classification as BSL 1 or 2 based on source of tissue and possibility of containing infectious agents</a:t>
          </a:r>
          <a:endParaRPr lang="en-US" dirty="0"/>
        </a:p>
      </dgm:t>
    </dgm:pt>
    <dgm:pt modelId="{89A8C20D-CF71-40F1-8A35-FF5DD2A4EC85}" type="parTrans" cxnId="{AE65FB80-A32A-4F39-B782-AAA52F66EF33}">
      <dgm:prSet/>
      <dgm:spPr/>
      <dgm:t>
        <a:bodyPr/>
        <a:lstStyle/>
        <a:p>
          <a:endParaRPr lang="en-US"/>
        </a:p>
      </dgm:t>
    </dgm:pt>
    <dgm:pt modelId="{8D1D26B0-2A27-4238-9D5E-03B56A4D420A}" type="sibTrans" cxnId="{AE65FB80-A32A-4F39-B782-AAA52F66EF33}">
      <dgm:prSet/>
      <dgm:spPr/>
      <dgm:t>
        <a:bodyPr/>
        <a:lstStyle/>
        <a:p>
          <a:endParaRPr lang="en-US"/>
        </a:p>
      </dgm:t>
    </dgm:pt>
    <dgm:pt modelId="{7051845C-B457-4703-A726-52E3BBCA5D4C}">
      <dgm:prSet/>
      <dgm:spPr/>
      <dgm:t>
        <a:bodyPr/>
        <a:lstStyle/>
        <a:p>
          <a:r>
            <a:rPr lang="en-US"/>
            <a:t>All studies with human or wild animal blood are BSL 2. </a:t>
          </a:r>
          <a:endParaRPr lang="en-US" dirty="0"/>
        </a:p>
      </dgm:t>
    </dgm:pt>
    <dgm:pt modelId="{F28AE881-963A-43D0-A6B3-A71788A0A358}" type="parTrans" cxnId="{2BD56AEA-8ED8-41E1-8E98-305D623CC16E}">
      <dgm:prSet/>
      <dgm:spPr/>
      <dgm:t>
        <a:bodyPr/>
        <a:lstStyle/>
        <a:p>
          <a:endParaRPr lang="en-US"/>
        </a:p>
      </dgm:t>
    </dgm:pt>
    <dgm:pt modelId="{5EF8F498-7719-4E3F-BB4C-3E3908DF3EDF}" type="sibTrans" cxnId="{2BD56AEA-8ED8-41E1-8E98-305D623CC16E}">
      <dgm:prSet/>
      <dgm:spPr/>
      <dgm:t>
        <a:bodyPr/>
        <a:lstStyle/>
        <a:p>
          <a:endParaRPr lang="en-US"/>
        </a:p>
      </dgm:t>
    </dgm:pt>
    <dgm:pt modelId="{7ACF3207-305C-4AC7-970B-BEC88498FF95}">
      <dgm:prSet/>
      <dgm:spPr/>
      <dgm:t>
        <a:bodyPr/>
        <a:lstStyle/>
        <a:p>
          <a:r>
            <a:rPr lang="en-US"/>
            <a:t>Studies with domestic animal blood are BSL 1.</a:t>
          </a:r>
          <a:endParaRPr lang="en-US" dirty="0"/>
        </a:p>
      </dgm:t>
    </dgm:pt>
    <dgm:pt modelId="{942503C8-B988-4837-96F8-CD41B0AD0817}" type="parTrans" cxnId="{EBD41A55-DF07-4B52-837C-EB15FF962070}">
      <dgm:prSet/>
      <dgm:spPr/>
      <dgm:t>
        <a:bodyPr/>
        <a:lstStyle/>
        <a:p>
          <a:endParaRPr lang="en-US"/>
        </a:p>
      </dgm:t>
    </dgm:pt>
    <dgm:pt modelId="{C4D76A60-2AF2-4D87-AD4E-CBC4E1FB2CFE}" type="sibTrans" cxnId="{EBD41A55-DF07-4B52-837C-EB15FF962070}">
      <dgm:prSet/>
      <dgm:spPr/>
      <dgm:t>
        <a:bodyPr/>
        <a:lstStyle/>
        <a:p>
          <a:endParaRPr lang="en-US"/>
        </a:p>
      </dgm:t>
    </dgm:pt>
    <dgm:pt modelId="{A1A5B4DD-836F-47ED-8122-CB049E361EF8}">
      <dgm:prSet/>
      <dgm:spPr/>
      <dgm:t>
        <a:bodyPr/>
        <a:lstStyle/>
        <a:p>
          <a:r>
            <a:rPr lang="en-US" dirty="0"/>
            <a:t>Studies with human body fluids which can be associated with a person must have IRB approval. </a:t>
          </a:r>
        </a:p>
      </dgm:t>
    </dgm:pt>
    <dgm:pt modelId="{A782988D-1BAA-4266-AA80-661A0AA7E0D2}" type="parTrans" cxnId="{EB0DE907-14C9-4EC0-8991-088ABB4C1ED1}">
      <dgm:prSet/>
      <dgm:spPr/>
      <dgm:t>
        <a:bodyPr/>
        <a:lstStyle/>
        <a:p>
          <a:endParaRPr lang="en-US"/>
        </a:p>
      </dgm:t>
    </dgm:pt>
    <dgm:pt modelId="{055E3645-3912-45DB-A158-4B6E16CDDC99}" type="sibTrans" cxnId="{EB0DE907-14C9-4EC0-8991-088ABB4C1ED1}">
      <dgm:prSet/>
      <dgm:spPr/>
      <dgm:t>
        <a:bodyPr/>
        <a:lstStyle/>
        <a:p>
          <a:endParaRPr lang="en-US"/>
        </a:p>
      </dgm:t>
    </dgm:pt>
    <dgm:pt modelId="{0C64CDDB-D21C-4456-BEFE-7DDE2682523A}">
      <dgm:prSet/>
      <dgm:spPr/>
      <dgm:t>
        <a:bodyPr/>
        <a:lstStyle/>
        <a:p>
          <a:r>
            <a:rPr lang="en-US" dirty="0"/>
            <a:t>Human &amp; Vertebrate Animal Tissue</a:t>
          </a:r>
        </a:p>
      </dgm:t>
    </dgm:pt>
    <dgm:pt modelId="{9E3393BE-D61A-4129-8F41-FF5F1F9F1661}" type="parTrans" cxnId="{3EA4D43D-6AFE-4F18-B19B-7F78E428E16E}">
      <dgm:prSet/>
      <dgm:spPr/>
      <dgm:t>
        <a:bodyPr/>
        <a:lstStyle/>
        <a:p>
          <a:endParaRPr lang="en-US"/>
        </a:p>
      </dgm:t>
    </dgm:pt>
    <dgm:pt modelId="{BB3294E2-3DEC-4CD1-BEF0-23B44600EDA7}" type="sibTrans" cxnId="{3EA4D43D-6AFE-4F18-B19B-7F78E428E16E}">
      <dgm:prSet/>
      <dgm:spPr/>
      <dgm:t>
        <a:bodyPr/>
        <a:lstStyle/>
        <a:p>
          <a:endParaRPr lang="en-US"/>
        </a:p>
      </dgm:t>
    </dgm:pt>
    <dgm:pt modelId="{BB05D7CB-A45D-4BF5-B020-FF95BCAF62DB}">
      <dgm:prSet/>
      <dgm:spPr/>
      <dgm:t>
        <a:bodyPr/>
        <a:lstStyle/>
        <a:p>
          <a:r>
            <a:rPr lang="en-US"/>
            <a:t>All projects using:</a:t>
          </a:r>
          <a:endParaRPr lang="en-US" dirty="0"/>
        </a:p>
      </dgm:t>
    </dgm:pt>
    <dgm:pt modelId="{6F64C6F5-2095-49C5-81DA-CFC57F9423B2}" type="parTrans" cxnId="{5482683B-0C6E-416E-9494-3693119184A4}">
      <dgm:prSet/>
      <dgm:spPr/>
      <dgm:t>
        <a:bodyPr/>
        <a:lstStyle/>
        <a:p>
          <a:endParaRPr lang="en-US"/>
        </a:p>
      </dgm:t>
    </dgm:pt>
    <dgm:pt modelId="{535DEFFC-E9EC-4DC8-B4F2-8EE49743608A}" type="sibTrans" cxnId="{5482683B-0C6E-416E-9494-3693119184A4}">
      <dgm:prSet/>
      <dgm:spPr/>
      <dgm:t>
        <a:bodyPr/>
        <a:lstStyle/>
        <a:p>
          <a:endParaRPr lang="en-US"/>
        </a:p>
      </dgm:t>
    </dgm:pt>
    <dgm:pt modelId="{9344329A-ECD2-4FB7-B555-3B31E002EFBC}">
      <dgm:prSet/>
      <dgm:spPr/>
      <dgm:t>
        <a:bodyPr/>
        <a:lstStyle/>
        <a:p>
          <a:r>
            <a:rPr lang="en-US"/>
            <a:t>Fresh/frozen tissue</a:t>
          </a:r>
          <a:endParaRPr lang="en-US" dirty="0"/>
        </a:p>
      </dgm:t>
    </dgm:pt>
    <dgm:pt modelId="{051EE708-A12E-4E9C-8250-FEB82126B93C}" type="parTrans" cxnId="{DA49581D-3858-4C9F-BE17-18B9C591DAFC}">
      <dgm:prSet/>
      <dgm:spPr/>
      <dgm:t>
        <a:bodyPr/>
        <a:lstStyle/>
        <a:p>
          <a:endParaRPr lang="en-US"/>
        </a:p>
      </dgm:t>
    </dgm:pt>
    <dgm:pt modelId="{D38837F9-A3FB-4325-B024-AB8D4698F8F7}" type="sibTrans" cxnId="{DA49581D-3858-4C9F-BE17-18B9C591DAFC}">
      <dgm:prSet/>
      <dgm:spPr/>
      <dgm:t>
        <a:bodyPr/>
        <a:lstStyle/>
        <a:p>
          <a:endParaRPr lang="en-US"/>
        </a:p>
      </dgm:t>
    </dgm:pt>
    <dgm:pt modelId="{D20D3A5B-8889-43E1-89EE-9EB01D423961}">
      <dgm:prSet/>
      <dgm:spPr/>
      <dgm:t>
        <a:bodyPr/>
        <a:lstStyle/>
        <a:p>
          <a:r>
            <a:rPr lang="en-US"/>
            <a:t>Primary cell cultures</a:t>
          </a:r>
          <a:endParaRPr lang="en-US" dirty="0"/>
        </a:p>
      </dgm:t>
    </dgm:pt>
    <dgm:pt modelId="{822271C9-A47A-43A2-ADE6-2E87F868AD58}" type="parTrans" cxnId="{3497AAE8-754B-498B-8EC6-227A57FA9C01}">
      <dgm:prSet/>
      <dgm:spPr/>
      <dgm:t>
        <a:bodyPr/>
        <a:lstStyle/>
        <a:p>
          <a:endParaRPr lang="en-US"/>
        </a:p>
      </dgm:t>
    </dgm:pt>
    <dgm:pt modelId="{C6285F55-EBFB-486A-A1C3-5D4921B82543}" type="sibTrans" cxnId="{3497AAE8-754B-498B-8EC6-227A57FA9C01}">
      <dgm:prSet/>
      <dgm:spPr/>
      <dgm:t>
        <a:bodyPr/>
        <a:lstStyle/>
        <a:p>
          <a:endParaRPr lang="en-US"/>
        </a:p>
      </dgm:t>
    </dgm:pt>
    <dgm:pt modelId="{9E7B65EC-760D-41FA-8895-933313D24EBC}">
      <dgm:prSet/>
      <dgm:spPr/>
      <dgm:t>
        <a:bodyPr/>
        <a:lstStyle/>
        <a:p>
          <a:r>
            <a:rPr lang="en-US"/>
            <a:t>Human and other primate established cell lines and tissue cultures</a:t>
          </a:r>
          <a:endParaRPr lang="en-US" dirty="0"/>
        </a:p>
      </dgm:t>
    </dgm:pt>
    <dgm:pt modelId="{42788749-8308-433B-8441-6262595938DF}" type="parTrans" cxnId="{631350D8-1171-4066-B9C3-BC55FEE85072}">
      <dgm:prSet/>
      <dgm:spPr/>
      <dgm:t>
        <a:bodyPr/>
        <a:lstStyle/>
        <a:p>
          <a:endParaRPr lang="en-US"/>
        </a:p>
      </dgm:t>
    </dgm:pt>
    <dgm:pt modelId="{833E8F58-ADDC-4DBC-8E23-A66652096928}" type="sibTrans" cxnId="{631350D8-1171-4066-B9C3-BC55FEE85072}">
      <dgm:prSet/>
      <dgm:spPr/>
      <dgm:t>
        <a:bodyPr/>
        <a:lstStyle/>
        <a:p>
          <a:endParaRPr lang="en-US"/>
        </a:p>
      </dgm:t>
    </dgm:pt>
    <dgm:pt modelId="{9069718B-5CC0-425D-8337-48D40C5DC457}">
      <dgm:prSet/>
      <dgm:spPr/>
      <dgm:t>
        <a:bodyPr/>
        <a:lstStyle/>
        <a:p>
          <a:r>
            <a:rPr lang="en-US"/>
            <a:t>Blood and blood products</a:t>
          </a:r>
          <a:endParaRPr lang="en-US" dirty="0"/>
        </a:p>
      </dgm:t>
    </dgm:pt>
    <dgm:pt modelId="{1E1EF9D0-FB34-47CB-86E0-ECCB8CDCD52B}" type="parTrans" cxnId="{6A6209D3-9EAC-4F05-A420-4ACC06B548AF}">
      <dgm:prSet/>
      <dgm:spPr/>
      <dgm:t>
        <a:bodyPr/>
        <a:lstStyle/>
        <a:p>
          <a:endParaRPr lang="en-US"/>
        </a:p>
      </dgm:t>
    </dgm:pt>
    <dgm:pt modelId="{FD716158-8C3C-4369-A48D-2841414A1E1A}" type="sibTrans" cxnId="{6A6209D3-9EAC-4F05-A420-4ACC06B548AF}">
      <dgm:prSet/>
      <dgm:spPr/>
      <dgm:t>
        <a:bodyPr/>
        <a:lstStyle/>
        <a:p>
          <a:endParaRPr lang="en-US"/>
        </a:p>
      </dgm:t>
    </dgm:pt>
    <dgm:pt modelId="{3EE13453-2490-49BC-8489-1AE2F671999B}">
      <dgm:prSet/>
      <dgm:spPr/>
      <dgm:t>
        <a:bodyPr/>
        <a:lstStyle/>
        <a:p>
          <a:r>
            <a:rPr lang="en-US"/>
            <a:t>Body fluids</a:t>
          </a:r>
          <a:endParaRPr lang="en-US" dirty="0"/>
        </a:p>
      </dgm:t>
    </dgm:pt>
    <dgm:pt modelId="{793C5F50-B579-467D-8C76-07DECA523AF3}" type="parTrans" cxnId="{B6FE3DA2-DA4D-44BE-8276-66FF33B987C9}">
      <dgm:prSet/>
      <dgm:spPr/>
      <dgm:t>
        <a:bodyPr/>
        <a:lstStyle/>
        <a:p>
          <a:endParaRPr lang="en-US"/>
        </a:p>
      </dgm:t>
    </dgm:pt>
    <dgm:pt modelId="{3021A833-BE84-4D4C-9B0C-64452FEC5602}" type="sibTrans" cxnId="{B6FE3DA2-DA4D-44BE-8276-66FF33B987C9}">
      <dgm:prSet/>
      <dgm:spPr/>
      <dgm:t>
        <a:bodyPr/>
        <a:lstStyle/>
        <a:p>
          <a:endParaRPr lang="en-US"/>
        </a:p>
      </dgm:t>
    </dgm:pt>
    <dgm:pt modelId="{BB4B1A94-D86A-4184-B0E3-0587070A9F1A}">
      <dgm:prSet/>
      <dgm:spPr/>
      <dgm:t>
        <a:bodyPr/>
        <a:lstStyle/>
        <a:p>
          <a:endParaRPr lang="en-US" dirty="0"/>
        </a:p>
      </dgm:t>
    </dgm:pt>
    <dgm:pt modelId="{C7E9EBE4-5A79-47A8-9417-F26A5D0D99B5}" type="parTrans" cxnId="{791E045E-258D-4B49-ADAB-FAB152298D42}">
      <dgm:prSet/>
      <dgm:spPr/>
      <dgm:t>
        <a:bodyPr/>
        <a:lstStyle/>
        <a:p>
          <a:endParaRPr lang="en-US"/>
        </a:p>
      </dgm:t>
    </dgm:pt>
    <dgm:pt modelId="{96874E93-4F75-4E77-8089-5137C4CDE29B}" type="sibTrans" cxnId="{791E045E-258D-4B49-ADAB-FAB152298D42}">
      <dgm:prSet/>
      <dgm:spPr/>
      <dgm:t>
        <a:bodyPr/>
        <a:lstStyle/>
        <a:p>
          <a:endParaRPr lang="en-US"/>
        </a:p>
      </dgm:t>
    </dgm:pt>
    <dgm:pt modelId="{706312B6-9F7B-4A42-8874-229B06A1C37B}">
      <dgm:prSet/>
      <dgm:spPr/>
      <dgm:t>
        <a:bodyPr/>
        <a:lstStyle/>
        <a:p>
          <a:r>
            <a:rPr lang="en-US" dirty="0"/>
            <a:t>Require Human and Vertebrate Animal Tissue Form 6B</a:t>
          </a:r>
        </a:p>
      </dgm:t>
    </dgm:pt>
    <dgm:pt modelId="{79329837-3800-4FA8-B552-02C5F5DE6592}" type="parTrans" cxnId="{C41ABF1C-599E-4926-ABD6-1788DFA3E123}">
      <dgm:prSet/>
      <dgm:spPr/>
      <dgm:t>
        <a:bodyPr/>
        <a:lstStyle/>
        <a:p>
          <a:endParaRPr lang="en-US"/>
        </a:p>
      </dgm:t>
    </dgm:pt>
    <dgm:pt modelId="{C560B4E3-6FE0-4317-A15C-F199227DBD65}" type="sibTrans" cxnId="{C41ABF1C-599E-4926-ABD6-1788DFA3E123}">
      <dgm:prSet/>
      <dgm:spPr/>
      <dgm:t>
        <a:bodyPr/>
        <a:lstStyle/>
        <a:p>
          <a:endParaRPr lang="en-US"/>
        </a:p>
      </dgm:t>
    </dgm:pt>
    <dgm:pt modelId="{766D559D-45FC-4A22-98BF-4A81CCC1A991}" type="pres">
      <dgm:prSet presAssocID="{5D45256C-1C49-4EA4-855A-E5C70ED3EA02}" presName="Name0" presStyleCnt="0">
        <dgm:presLayoutVars>
          <dgm:dir/>
          <dgm:animLvl val="lvl"/>
          <dgm:resizeHandles val="exact"/>
        </dgm:presLayoutVars>
      </dgm:prSet>
      <dgm:spPr/>
      <dgm:t>
        <a:bodyPr/>
        <a:lstStyle/>
        <a:p>
          <a:endParaRPr lang="en-US"/>
        </a:p>
      </dgm:t>
    </dgm:pt>
    <dgm:pt modelId="{5D4A828F-A65E-4C4F-96A6-54C1826B3045}" type="pres">
      <dgm:prSet presAssocID="{1F24BDDF-6F1C-4B79-AA6B-C2810846923F}" presName="composite" presStyleCnt="0"/>
      <dgm:spPr/>
    </dgm:pt>
    <dgm:pt modelId="{26714FA6-8CA1-42C4-B334-0618F6322AA2}" type="pres">
      <dgm:prSet presAssocID="{1F24BDDF-6F1C-4B79-AA6B-C2810846923F}" presName="parTx" presStyleLbl="alignNode1" presStyleIdx="0" presStyleCnt="4">
        <dgm:presLayoutVars>
          <dgm:chMax val="0"/>
          <dgm:chPref val="0"/>
          <dgm:bulletEnabled val="1"/>
        </dgm:presLayoutVars>
      </dgm:prSet>
      <dgm:spPr/>
      <dgm:t>
        <a:bodyPr/>
        <a:lstStyle/>
        <a:p>
          <a:endParaRPr lang="en-US"/>
        </a:p>
      </dgm:t>
    </dgm:pt>
    <dgm:pt modelId="{39D2A421-C2F6-4AE6-8457-58B7A71804E3}" type="pres">
      <dgm:prSet presAssocID="{1F24BDDF-6F1C-4B79-AA6B-C2810846923F}" presName="desTx" presStyleLbl="alignAccFollowNode1" presStyleIdx="0" presStyleCnt="4">
        <dgm:presLayoutVars>
          <dgm:bulletEnabled val="1"/>
        </dgm:presLayoutVars>
      </dgm:prSet>
      <dgm:spPr/>
      <dgm:t>
        <a:bodyPr/>
        <a:lstStyle/>
        <a:p>
          <a:endParaRPr lang="en-US"/>
        </a:p>
      </dgm:t>
    </dgm:pt>
    <dgm:pt modelId="{6E437785-1689-42EC-901E-C9B893EFC057}" type="pres">
      <dgm:prSet presAssocID="{5CBBA7AE-D9DA-471D-92AF-206EE17502AC}" presName="space" presStyleCnt="0"/>
      <dgm:spPr/>
    </dgm:pt>
    <dgm:pt modelId="{9A62949D-E36B-4914-8060-8262CD8A1822}" type="pres">
      <dgm:prSet presAssocID="{5EF0A31F-2E27-41C8-9E8C-3C330A67F165}" presName="composite" presStyleCnt="0"/>
      <dgm:spPr/>
    </dgm:pt>
    <dgm:pt modelId="{649C3061-85A1-4251-87D9-AA98FEAD3C0C}" type="pres">
      <dgm:prSet presAssocID="{5EF0A31F-2E27-41C8-9E8C-3C330A67F165}" presName="parTx" presStyleLbl="alignNode1" presStyleIdx="1" presStyleCnt="4">
        <dgm:presLayoutVars>
          <dgm:chMax val="0"/>
          <dgm:chPref val="0"/>
          <dgm:bulletEnabled val="1"/>
        </dgm:presLayoutVars>
      </dgm:prSet>
      <dgm:spPr/>
      <dgm:t>
        <a:bodyPr/>
        <a:lstStyle/>
        <a:p>
          <a:endParaRPr lang="en-US"/>
        </a:p>
      </dgm:t>
    </dgm:pt>
    <dgm:pt modelId="{A39B58B9-9754-4AAE-92D7-6CCD1B6B5A92}" type="pres">
      <dgm:prSet presAssocID="{5EF0A31F-2E27-41C8-9E8C-3C330A67F165}" presName="desTx" presStyleLbl="alignAccFollowNode1" presStyleIdx="1" presStyleCnt="4">
        <dgm:presLayoutVars>
          <dgm:bulletEnabled val="1"/>
        </dgm:presLayoutVars>
      </dgm:prSet>
      <dgm:spPr/>
      <dgm:t>
        <a:bodyPr/>
        <a:lstStyle/>
        <a:p>
          <a:endParaRPr lang="en-US"/>
        </a:p>
      </dgm:t>
    </dgm:pt>
    <dgm:pt modelId="{5E656B7C-EF48-493A-883C-2666C3EB4D1F}" type="pres">
      <dgm:prSet presAssocID="{43BB7091-580C-40AB-A13C-A5A48B86707E}" presName="space" presStyleCnt="0"/>
      <dgm:spPr/>
    </dgm:pt>
    <dgm:pt modelId="{EBA2E3EA-FC3B-4E13-BE5F-337FA88BDFF3}" type="pres">
      <dgm:prSet presAssocID="{0F5B9C64-34B8-4C90-93A4-BDB574E96123}" presName="composite" presStyleCnt="0"/>
      <dgm:spPr/>
    </dgm:pt>
    <dgm:pt modelId="{015BE30F-A6B1-4931-8787-BA7627BDBD18}" type="pres">
      <dgm:prSet presAssocID="{0F5B9C64-34B8-4C90-93A4-BDB574E96123}" presName="parTx" presStyleLbl="alignNode1" presStyleIdx="2" presStyleCnt="4">
        <dgm:presLayoutVars>
          <dgm:chMax val="0"/>
          <dgm:chPref val="0"/>
          <dgm:bulletEnabled val="1"/>
        </dgm:presLayoutVars>
      </dgm:prSet>
      <dgm:spPr/>
      <dgm:t>
        <a:bodyPr/>
        <a:lstStyle/>
        <a:p>
          <a:endParaRPr lang="en-US"/>
        </a:p>
      </dgm:t>
    </dgm:pt>
    <dgm:pt modelId="{A444B67D-72F0-4A20-9048-85F2341930F4}" type="pres">
      <dgm:prSet presAssocID="{0F5B9C64-34B8-4C90-93A4-BDB574E96123}" presName="desTx" presStyleLbl="alignAccFollowNode1" presStyleIdx="2" presStyleCnt="4">
        <dgm:presLayoutVars>
          <dgm:bulletEnabled val="1"/>
        </dgm:presLayoutVars>
      </dgm:prSet>
      <dgm:spPr/>
      <dgm:t>
        <a:bodyPr/>
        <a:lstStyle/>
        <a:p>
          <a:endParaRPr lang="en-US"/>
        </a:p>
      </dgm:t>
    </dgm:pt>
    <dgm:pt modelId="{3CFB3006-BAC0-428C-AFF9-464B48B28C0C}" type="pres">
      <dgm:prSet presAssocID="{24440EE4-24B1-4253-A8BA-118118A2AF0B}" presName="space" presStyleCnt="0"/>
      <dgm:spPr/>
    </dgm:pt>
    <dgm:pt modelId="{D151FC82-3B4C-4331-9C9C-B12DA442A638}" type="pres">
      <dgm:prSet presAssocID="{0C64CDDB-D21C-4456-BEFE-7DDE2682523A}" presName="composite" presStyleCnt="0"/>
      <dgm:spPr/>
    </dgm:pt>
    <dgm:pt modelId="{0669BBBB-4BE6-42B1-8969-CF7092CE6EF5}" type="pres">
      <dgm:prSet presAssocID="{0C64CDDB-D21C-4456-BEFE-7DDE2682523A}" presName="parTx" presStyleLbl="alignNode1" presStyleIdx="3" presStyleCnt="4">
        <dgm:presLayoutVars>
          <dgm:chMax val="0"/>
          <dgm:chPref val="0"/>
          <dgm:bulletEnabled val="1"/>
        </dgm:presLayoutVars>
      </dgm:prSet>
      <dgm:spPr/>
      <dgm:t>
        <a:bodyPr/>
        <a:lstStyle/>
        <a:p>
          <a:endParaRPr lang="en-US"/>
        </a:p>
      </dgm:t>
    </dgm:pt>
    <dgm:pt modelId="{49461C76-6A13-42B3-BF53-6742724C55D1}" type="pres">
      <dgm:prSet presAssocID="{0C64CDDB-D21C-4456-BEFE-7DDE2682523A}" presName="desTx" presStyleLbl="alignAccFollowNode1" presStyleIdx="3" presStyleCnt="4">
        <dgm:presLayoutVars>
          <dgm:bulletEnabled val="1"/>
        </dgm:presLayoutVars>
      </dgm:prSet>
      <dgm:spPr/>
      <dgm:t>
        <a:bodyPr/>
        <a:lstStyle/>
        <a:p>
          <a:endParaRPr lang="en-US"/>
        </a:p>
      </dgm:t>
    </dgm:pt>
  </dgm:ptLst>
  <dgm:cxnLst>
    <dgm:cxn modelId="{75BC962D-7A61-48C0-9142-DE0BC5EAAD2A}" type="presOf" srcId="{5D45256C-1C49-4EA4-855A-E5C70ED3EA02}" destId="{766D559D-45FC-4A22-98BF-4A81CCC1A991}" srcOrd="0" destOrd="0" presId="urn:microsoft.com/office/officeart/2005/8/layout/hList1"/>
    <dgm:cxn modelId="{C937D5F8-BD96-40F3-BC8C-896AF40226C8}" type="presOf" srcId="{7ACF3207-305C-4AC7-970B-BEC88498FF95}" destId="{A444B67D-72F0-4A20-9048-85F2341930F4}" srcOrd="0" destOrd="4" presId="urn:microsoft.com/office/officeart/2005/8/layout/hList1"/>
    <dgm:cxn modelId="{D8877AD3-8C34-4DC6-B55B-64F2A001B69B}" srcId="{9573B68D-6C7F-457B-BCA3-7DB1F36FA95A}" destId="{A4C3243B-9BAD-4154-A5A1-94E3E566864D}" srcOrd="0" destOrd="0" parTransId="{6B19FCE8-475B-489B-8764-E8F36216974E}" sibTransId="{61416826-D4F6-439A-8EB4-AF26BF19843C}"/>
    <dgm:cxn modelId="{EEB6BC06-ECE2-4329-835E-860F0834BCE9}" type="presOf" srcId="{A4C3243B-9BAD-4154-A5A1-94E3E566864D}" destId="{39D2A421-C2F6-4AE6-8457-58B7A71804E3}" srcOrd="0" destOrd="1" presId="urn:microsoft.com/office/officeart/2005/8/layout/hList1"/>
    <dgm:cxn modelId="{D373FD72-068B-41E4-92A1-F30B6E55EFF9}" srcId="{5D45256C-1C49-4EA4-855A-E5C70ED3EA02}" destId="{0F5B9C64-34B8-4C90-93A4-BDB574E96123}" srcOrd="2" destOrd="0" parTransId="{0BA73DED-58CC-46BF-B4D2-63A0ABF8671D}" sibTransId="{24440EE4-24B1-4253-A8BA-118118A2AF0B}"/>
    <dgm:cxn modelId="{046F48B2-E0EA-47B4-BFA8-B9BD4E928747}" type="presOf" srcId="{00C37DBB-67CA-4D12-9647-2ACCD0718E5E}" destId="{39D2A421-C2F6-4AE6-8457-58B7A71804E3}" srcOrd="0" destOrd="4" presId="urn:microsoft.com/office/officeart/2005/8/layout/hList1"/>
    <dgm:cxn modelId="{91862E07-7F46-4A69-976F-C6236140D8AB}" type="presOf" srcId="{5EF0A31F-2E27-41C8-9E8C-3C330A67F165}" destId="{649C3061-85A1-4251-87D9-AA98FEAD3C0C}" srcOrd="0" destOrd="0" presId="urn:microsoft.com/office/officeart/2005/8/layout/hList1"/>
    <dgm:cxn modelId="{3497AAE8-754B-498B-8EC6-227A57FA9C01}" srcId="{BB05D7CB-A45D-4BF5-B020-FF95BCAF62DB}" destId="{D20D3A5B-8889-43E1-89EE-9EB01D423961}" srcOrd="1" destOrd="0" parTransId="{822271C9-A47A-43A2-ADE6-2E87F868AD58}" sibTransId="{C6285F55-EBFB-486A-A1C3-5D4921B82543}"/>
    <dgm:cxn modelId="{F7C8FE4D-D65F-4F7A-BBA2-531A7B8C28E5}" srcId="{5D45256C-1C49-4EA4-855A-E5C70ED3EA02}" destId="{5EF0A31F-2E27-41C8-9E8C-3C330A67F165}" srcOrd="1" destOrd="0" parTransId="{A80E4F58-097A-490D-A049-67737FAE0D57}" sibTransId="{43BB7091-580C-40AB-A13C-A5A48B86707E}"/>
    <dgm:cxn modelId="{6A6209D3-9EAC-4F05-A420-4ACC06B548AF}" srcId="{BB05D7CB-A45D-4BF5-B020-FF95BCAF62DB}" destId="{9069718B-5CC0-425D-8337-48D40C5DC457}" srcOrd="3" destOrd="0" parTransId="{1E1EF9D0-FB34-47CB-86E0-ECCB8CDCD52B}" sibTransId="{FD716158-8C3C-4369-A48D-2841414A1E1A}"/>
    <dgm:cxn modelId="{07256B06-F9FE-4156-9DE4-3A0319DA53E7}" type="presOf" srcId="{ECBD35F3-9FFE-4E3C-AFB2-F5D039F08E71}" destId="{A39B58B9-9754-4AAE-92D7-6CCD1B6B5A92}" srcOrd="0" destOrd="0" presId="urn:microsoft.com/office/officeart/2005/8/layout/hList1"/>
    <dgm:cxn modelId="{631350D8-1171-4066-B9C3-BC55FEE85072}" srcId="{BB05D7CB-A45D-4BF5-B020-FF95BCAF62DB}" destId="{9E7B65EC-760D-41FA-8895-933313D24EBC}" srcOrd="2" destOrd="0" parTransId="{42788749-8308-433B-8441-6262595938DF}" sibTransId="{833E8F58-ADDC-4DBC-8E23-A66652096928}"/>
    <dgm:cxn modelId="{B42C21A4-2C80-432F-8B4D-62B9D5FB1F8B}" type="presOf" srcId="{7051845C-B457-4703-A726-52E3BBCA5D4C}" destId="{A444B67D-72F0-4A20-9048-85F2341930F4}" srcOrd="0" destOrd="3" presId="urn:microsoft.com/office/officeart/2005/8/layout/hList1"/>
    <dgm:cxn modelId="{44E46D48-F61A-44E4-B6EA-462BC10B242F}" type="presOf" srcId="{9573B68D-6C7F-457B-BCA3-7DB1F36FA95A}" destId="{39D2A421-C2F6-4AE6-8457-58B7A71804E3}" srcOrd="0" destOrd="0" presId="urn:microsoft.com/office/officeart/2005/8/layout/hList1"/>
    <dgm:cxn modelId="{2311EE36-C57C-4C82-A91C-F6973CDCAE52}" srcId="{1F24BDDF-6F1C-4B79-AA6B-C2810846923F}" destId="{9573B68D-6C7F-457B-BCA3-7DB1F36FA95A}" srcOrd="0" destOrd="0" parTransId="{5BAB43E8-9724-4FB7-B6E0-AEDC3CE0A3A1}" sibTransId="{CEAA95D1-1B41-4325-90EE-8C4A647BAE91}"/>
    <dgm:cxn modelId="{AE65FB80-A32A-4F39-B782-AAA52F66EF33}" srcId="{0F5B9C64-34B8-4C90-93A4-BDB574E96123}" destId="{70A5E54A-48ED-4A75-8D57-5C8B0923A482}" srcOrd="2" destOrd="0" parTransId="{89A8C20D-CF71-40F1-8A35-FF5DD2A4EC85}" sibTransId="{8D1D26B0-2A27-4238-9D5E-03B56A4D420A}"/>
    <dgm:cxn modelId="{E0CB3835-29C3-43C1-9DDB-2456A8E76B52}" srcId="{9573B68D-6C7F-457B-BCA3-7DB1F36FA95A}" destId="{CB73685B-2D8C-4A3A-96E8-934E61EFAC86}" srcOrd="1" destOrd="0" parTransId="{C8D1B967-3E00-4815-A272-BE8635C656EF}" sibTransId="{0D16E6D4-F952-4019-94F9-D87F0FDD07A0}"/>
    <dgm:cxn modelId="{C41ABF1C-599E-4926-ABD6-1788DFA3E123}" srcId="{BB05D7CB-A45D-4BF5-B020-FF95BCAF62DB}" destId="{706312B6-9F7B-4A42-8874-229B06A1C37B}" srcOrd="6" destOrd="0" parTransId="{79329837-3800-4FA8-B552-02C5F5DE6592}" sibTransId="{C560B4E3-6FE0-4317-A15C-F199227DBD65}"/>
    <dgm:cxn modelId="{1C80DE28-64AC-4351-B66D-67A4F85C106F}" type="presOf" srcId="{0F5B9C64-34B8-4C90-93A4-BDB574E96123}" destId="{015BE30F-A6B1-4931-8787-BA7627BDBD18}" srcOrd="0" destOrd="0" presId="urn:microsoft.com/office/officeart/2005/8/layout/hList1"/>
    <dgm:cxn modelId="{A1479D32-EB1C-4777-80FA-7E70C945E762}" type="presOf" srcId="{D20D3A5B-8889-43E1-89EE-9EB01D423961}" destId="{49461C76-6A13-42B3-BF53-6742724C55D1}" srcOrd="0" destOrd="2" presId="urn:microsoft.com/office/officeart/2005/8/layout/hList1"/>
    <dgm:cxn modelId="{500A5A4A-D788-4E23-8F66-1D37B26B9773}" type="presOf" srcId="{706312B6-9F7B-4A42-8874-229B06A1C37B}" destId="{49461C76-6A13-42B3-BF53-6742724C55D1}" srcOrd="0" destOrd="7" presId="urn:microsoft.com/office/officeart/2005/8/layout/hList1"/>
    <dgm:cxn modelId="{95B2B3C0-49B3-4A42-9738-F1716F008CEB}" type="presOf" srcId="{BB05D7CB-A45D-4BF5-B020-FF95BCAF62DB}" destId="{49461C76-6A13-42B3-BF53-6742724C55D1}" srcOrd="0" destOrd="0" presId="urn:microsoft.com/office/officeart/2005/8/layout/hList1"/>
    <dgm:cxn modelId="{9D59EB49-D51D-4D57-BB32-1F45B7867241}" type="presOf" srcId="{C8092644-00E0-47B3-B75F-198DE5EBF9A3}" destId="{A39B58B9-9754-4AAE-92D7-6CCD1B6B5A92}" srcOrd="0" destOrd="1" presId="urn:microsoft.com/office/officeart/2005/8/layout/hList1"/>
    <dgm:cxn modelId="{062813E9-2839-40FC-94DB-0A2162B0A4EE}" type="presOf" srcId="{9344329A-ECD2-4FB7-B555-3B31E002EFBC}" destId="{49461C76-6A13-42B3-BF53-6742724C55D1}" srcOrd="0" destOrd="1" presId="urn:microsoft.com/office/officeart/2005/8/layout/hList1"/>
    <dgm:cxn modelId="{4474B6C3-9394-48F6-8096-3DEDE70924F6}" srcId="{5EF0A31F-2E27-41C8-9E8C-3C330A67F165}" destId="{ECBD35F3-9FFE-4E3C-AFB2-F5D039F08E71}" srcOrd="0" destOrd="0" parTransId="{3C83CAC2-8AA0-42B2-BC5A-E5FEF6E1EAA4}" sibTransId="{347311EC-08AA-4056-837A-497C51A01AE5}"/>
    <dgm:cxn modelId="{A5B5C26F-7886-40FF-9B50-7D57D7EBE835}" srcId="{0F5B9C64-34B8-4C90-93A4-BDB574E96123}" destId="{1D7AFB1B-BC1F-4FAD-895F-0AB9584D9B6B}" srcOrd="1" destOrd="0" parTransId="{3741E93B-81D9-4F2A-971A-5A99FE89540F}" sibTransId="{8EC0BD22-048D-4E88-BE79-1737EDAFAE83}"/>
    <dgm:cxn modelId="{97467942-E779-4F17-9DCC-65A8FE4957F2}" srcId="{1F24BDDF-6F1C-4B79-AA6B-C2810846923F}" destId="{00C37DBB-67CA-4D12-9647-2ACCD0718E5E}" srcOrd="1" destOrd="0" parTransId="{92898EA2-63C4-49F7-AAC1-0BF294003848}" sibTransId="{A5954D9E-FA03-48C8-8EF0-05D384BA03E6}"/>
    <dgm:cxn modelId="{EAFC2679-C250-4AB3-86B5-741776168BB1}" type="presOf" srcId="{1F24BDDF-6F1C-4B79-AA6B-C2810846923F}" destId="{26714FA6-8CA1-42C4-B334-0618F6322AA2}" srcOrd="0" destOrd="0" presId="urn:microsoft.com/office/officeart/2005/8/layout/hList1"/>
    <dgm:cxn modelId="{BD36F331-BE4A-4D42-907A-D031EE813CBD}" type="presOf" srcId="{70A5E54A-48ED-4A75-8D57-5C8B0923A482}" destId="{A444B67D-72F0-4A20-9048-85F2341930F4}" srcOrd="0" destOrd="2" presId="urn:microsoft.com/office/officeart/2005/8/layout/hList1"/>
    <dgm:cxn modelId="{C75EFA2C-D084-4B58-BD52-BFF18E7509A6}" type="presOf" srcId="{CB73685B-2D8C-4A3A-96E8-934E61EFAC86}" destId="{39D2A421-C2F6-4AE6-8457-58B7A71804E3}" srcOrd="0" destOrd="2" presId="urn:microsoft.com/office/officeart/2005/8/layout/hList1"/>
    <dgm:cxn modelId="{56BBFAD6-2C19-4558-BD0E-121DB3834111}" srcId="{5EF0A31F-2E27-41C8-9E8C-3C330A67F165}" destId="{C8092644-00E0-47B3-B75F-198DE5EBF9A3}" srcOrd="1" destOrd="0" parTransId="{7D800424-AF8B-4EAB-9ABE-6856589D4F27}" sibTransId="{F28B20A5-4A27-4522-8B9F-A783ACBB962D}"/>
    <dgm:cxn modelId="{14AE94E7-50BF-47F0-AEBC-D58089FCCC70}" srcId="{5D45256C-1C49-4EA4-855A-E5C70ED3EA02}" destId="{1F24BDDF-6F1C-4B79-AA6B-C2810846923F}" srcOrd="0" destOrd="0" parTransId="{E3FA6A56-9A15-4BD3-B073-AB465565A79C}" sibTransId="{5CBBA7AE-D9DA-471D-92AF-206EE17502AC}"/>
    <dgm:cxn modelId="{FF0A87DC-0068-4E19-90DD-69C64C7D935B}" type="presOf" srcId="{9E7B65EC-760D-41FA-8895-933313D24EBC}" destId="{49461C76-6A13-42B3-BF53-6742724C55D1}" srcOrd="0" destOrd="3" presId="urn:microsoft.com/office/officeart/2005/8/layout/hList1"/>
    <dgm:cxn modelId="{FDFF0B6A-428D-497F-8B31-8DE7DCA36D5C}" type="presOf" srcId="{0C64CDDB-D21C-4456-BEFE-7DDE2682523A}" destId="{0669BBBB-4BE6-42B1-8969-CF7092CE6EF5}" srcOrd="0" destOrd="0" presId="urn:microsoft.com/office/officeart/2005/8/layout/hList1"/>
    <dgm:cxn modelId="{2BD56AEA-8ED8-41E1-8E98-305D623CC16E}" srcId="{70A5E54A-48ED-4A75-8D57-5C8B0923A482}" destId="{7051845C-B457-4703-A726-52E3BBCA5D4C}" srcOrd="0" destOrd="0" parTransId="{F28AE881-963A-43D0-A6B3-A71788A0A358}" sibTransId="{5EF8F498-7719-4E3F-BB4C-3E3908DF3EDF}"/>
    <dgm:cxn modelId="{9962F816-FB3E-4B44-A4E1-ACBB4C80D7EE}" type="presOf" srcId="{55980CF9-8D48-4028-80CA-F45AF7014D75}" destId="{39D2A421-C2F6-4AE6-8457-58B7A71804E3}" srcOrd="0" destOrd="3" presId="urn:microsoft.com/office/officeart/2005/8/layout/hList1"/>
    <dgm:cxn modelId="{380B35A5-69ED-4BA5-84B1-CB0A1E5874C8}" type="presOf" srcId="{A1A5B4DD-836F-47ED-8122-CB049E361EF8}" destId="{A444B67D-72F0-4A20-9048-85F2341930F4}" srcOrd="0" destOrd="5" presId="urn:microsoft.com/office/officeart/2005/8/layout/hList1"/>
    <dgm:cxn modelId="{B6FE3DA2-DA4D-44BE-8276-66FF33B987C9}" srcId="{BB05D7CB-A45D-4BF5-B020-FF95BCAF62DB}" destId="{3EE13453-2490-49BC-8489-1AE2F671999B}" srcOrd="4" destOrd="0" parTransId="{793C5F50-B579-467D-8C76-07DECA523AF3}" sibTransId="{3021A833-BE84-4D4C-9B0C-64452FEC5602}"/>
    <dgm:cxn modelId="{1607E578-5CE8-4630-B73C-D66C49CAF412}" type="presOf" srcId="{1D7AFB1B-BC1F-4FAD-895F-0AB9584D9B6B}" destId="{A444B67D-72F0-4A20-9048-85F2341930F4}" srcOrd="0" destOrd="1" presId="urn:microsoft.com/office/officeart/2005/8/layout/hList1"/>
    <dgm:cxn modelId="{F93B17CD-E22C-4786-B35B-0D1E48693B0C}" type="presOf" srcId="{9069718B-5CC0-425D-8337-48D40C5DC457}" destId="{49461C76-6A13-42B3-BF53-6742724C55D1}" srcOrd="0" destOrd="4" presId="urn:microsoft.com/office/officeart/2005/8/layout/hList1"/>
    <dgm:cxn modelId="{EB0DE907-14C9-4EC0-8991-088ABB4C1ED1}" srcId="{0F5B9C64-34B8-4C90-93A4-BDB574E96123}" destId="{A1A5B4DD-836F-47ED-8122-CB049E361EF8}" srcOrd="3" destOrd="0" parTransId="{A782988D-1BAA-4266-AA80-661A0AA7E0D2}" sibTransId="{055E3645-3912-45DB-A158-4B6E16CDDC99}"/>
    <dgm:cxn modelId="{615903D5-F982-43D1-9A82-A4107531227C}" type="presOf" srcId="{264814B9-BB81-48ED-84BF-F91ED48108C4}" destId="{A444B67D-72F0-4A20-9048-85F2341930F4}" srcOrd="0" destOrd="0" presId="urn:microsoft.com/office/officeart/2005/8/layout/hList1"/>
    <dgm:cxn modelId="{3EA4D43D-6AFE-4F18-B19B-7F78E428E16E}" srcId="{5D45256C-1C49-4EA4-855A-E5C70ED3EA02}" destId="{0C64CDDB-D21C-4456-BEFE-7DDE2682523A}" srcOrd="3" destOrd="0" parTransId="{9E3393BE-D61A-4129-8F41-FF5F1F9F1661}" sibTransId="{BB3294E2-3DEC-4CD1-BEF0-23B44600EDA7}"/>
    <dgm:cxn modelId="{791E045E-258D-4B49-ADAB-FAB152298D42}" srcId="{BB05D7CB-A45D-4BF5-B020-FF95BCAF62DB}" destId="{BB4B1A94-D86A-4184-B0E3-0587070A9F1A}" srcOrd="5" destOrd="0" parTransId="{C7E9EBE4-5A79-47A8-9417-F26A5D0D99B5}" sibTransId="{96874E93-4F75-4E77-8089-5137C4CDE29B}"/>
    <dgm:cxn modelId="{EBD41A55-DF07-4B52-837C-EB15FF962070}" srcId="{70A5E54A-48ED-4A75-8D57-5C8B0923A482}" destId="{7ACF3207-305C-4AC7-970B-BEC88498FF95}" srcOrd="1" destOrd="0" parTransId="{942503C8-B988-4837-96F8-CD41B0AD0817}" sibTransId="{C4D76A60-2AF2-4D87-AD4E-CBC4E1FB2CFE}"/>
    <dgm:cxn modelId="{DA49581D-3858-4C9F-BE17-18B9C591DAFC}" srcId="{BB05D7CB-A45D-4BF5-B020-FF95BCAF62DB}" destId="{9344329A-ECD2-4FB7-B555-3B31E002EFBC}" srcOrd="0" destOrd="0" parTransId="{051EE708-A12E-4E9C-8250-FEB82126B93C}" sibTransId="{D38837F9-A3FB-4325-B024-AB8D4698F8F7}"/>
    <dgm:cxn modelId="{0337F725-5F33-494C-BD1F-0BDBC1137B5B}" srcId="{0F5B9C64-34B8-4C90-93A4-BDB574E96123}" destId="{264814B9-BB81-48ED-84BF-F91ED48108C4}" srcOrd="0" destOrd="0" parTransId="{88972E4E-375E-4412-8F83-AF3C6607EA1E}" sibTransId="{5F29E6A1-5444-403A-87B8-B55638904EAD}"/>
    <dgm:cxn modelId="{C337B4E9-79B2-4630-A3E8-3A6B7FE96BBA}" srcId="{9573B68D-6C7F-457B-BCA3-7DB1F36FA95A}" destId="{55980CF9-8D48-4028-80CA-F45AF7014D75}" srcOrd="2" destOrd="0" parTransId="{309EA9FB-4DD8-440C-A929-C63C2D70482F}" sibTransId="{8D2880A5-12AA-43B8-9716-CEEC8110C494}"/>
    <dgm:cxn modelId="{5482683B-0C6E-416E-9494-3693119184A4}" srcId="{0C64CDDB-D21C-4456-BEFE-7DDE2682523A}" destId="{BB05D7CB-A45D-4BF5-B020-FF95BCAF62DB}" srcOrd="0" destOrd="0" parTransId="{6F64C6F5-2095-49C5-81DA-CFC57F9423B2}" sibTransId="{535DEFFC-E9EC-4DC8-B4F2-8EE49743608A}"/>
    <dgm:cxn modelId="{E4220F0B-8022-483D-8F8F-739CED271234}" type="presOf" srcId="{3EE13453-2490-49BC-8489-1AE2F671999B}" destId="{49461C76-6A13-42B3-BF53-6742724C55D1}" srcOrd="0" destOrd="5" presId="urn:microsoft.com/office/officeart/2005/8/layout/hList1"/>
    <dgm:cxn modelId="{D86AB257-CBC3-4823-A6B6-0F034E7BE2BE}" type="presOf" srcId="{BB4B1A94-D86A-4184-B0E3-0587070A9F1A}" destId="{49461C76-6A13-42B3-BF53-6742724C55D1}" srcOrd="0" destOrd="6" presId="urn:microsoft.com/office/officeart/2005/8/layout/hList1"/>
    <dgm:cxn modelId="{97BC2D57-EDB2-47F4-9DE2-FFE20176595C}" type="presParOf" srcId="{766D559D-45FC-4A22-98BF-4A81CCC1A991}" destId="{5D4A828F-A65E-4C4F-96A6-54C1826B3045}" srcOrd="0" destOrd="0" presId="urn:microsoft.com/office/officeart/2005/8/layout/hList1"/>
    <dgm:cxn modelId="{E01DC0E1-1785-4CBA-A499-DBEEA04E4C96}" type="presParOf" srcId="{5D4A828F-A65E-4C4F-96A6-54C1826B3045}" destId="{26714FA6-8CA1-42C4-B334-0618F6322AA2}" srcOrd="0" destOrd="0" presId="urn:microsoft.com/office/officeart/2005/8/layout/hList1"/>
    <dgm:cxn modelId="{D0FD2457-97E7-4085-8DB2-8F84F3316875}" type="presParOf" srcId="{5D4A828F-A65E-4C4F-96A6-54C1826B3045}" destId="{39D2A421-C2F6-4AE6-8457-58B7A71804E3}" srcOrd="1" destOrd="0" presId="urn:microsoft.com/office/officeart/2005/8/layout/hList1"/>
    <dgm:cxn modelId="{C5CEAF5B-7EBB-4191-9CD1-2EF179343A17}" type="presParOf" srcId="{766D559D-45FC-4A22-98BF-4A81CCC1A991}" destId="{6E437785-1689-42EC-901E-C9B893EFC057}" srcOrd="1" destOrd="0" presId="urn:microsoft.com/office/officeart/2005/8/layout/hList1"/>
    <dgm:cxn modelId="{C91315D5-02E3-4F50-9C79-50D780057A82}" type="presParOf" srcId="{766D559D-45FC-4A22-98BF-4A81CCC1A991}" destId="{9A62949D-E36B-4914-8060-8262CD8A1822}" srcOrd="2" destOrd="0" presId="urn:microsoft.com/office/officeart/2005/8/layout/hList1"/>
    <dgm:cxn modelId="{A441F8D7-5B68-4F59-9D40-2E2768D7530B}" type="presParOf" srcId="{9A62949D-E36B-4914-8060-8262CD8A1822}" destId="{649C3061-85A1-4251-87D9-AA98FEAD3C0C}" srcOrd="0" destOrd="0" presId="urn:microsoft.com/office/officeart/2005/8/layout/hList1"/>
    <dgm:cxn modelId="{9C52ACC6-6604-427C-B9D2-C7D15F119D60}" type="presParOf" srcId="{9A62949D-E36B-4914-8060-8262CD8A1822}" destId="{A39B58B9-9754-4AAE-92D7-6CCD1B6B5A92}" srcOrd="1" destOrd="0" presId="urn:microsoft.com/office/officeart/2005/8/layout/hList1"/>
    <dgm:cxn modelId="{AB9703DF-FCA0-467A-B585-F19ED92EA807}" type="presParOf" srcId="{766D559D-45FC-4A22-98BF-4A81CCC1A991}" destId="{5E656B7C-EF48-493A-883C-2666C3EB4D1F}" srcOrd="3" destOrd="0" presId="urn:microsoft.com/office/officeart/2005/8/layout/hList1"/>
    <dgm:cxn modelId="{D78F5917-109D-4CBA-8298-52681CDD7FF6}" type="presParOf" srcId="{766D559D-45FC-4A22-98BF-4A81CCC1A991}" destId="{EBA2E3EA-FC3B-4E13-BE5F-337FA88BDFF3}" srcOrd="4" destOrd="0" presId="urn:microsoft.com/office/officeart/2005/8/layout/hList1"/>
    <dgm:cxn modelId="{E0D8B6B8-6191-42E5-AC1B-C1C6CCB44C37}" type="presParOf" srcId="{EBA2E3EA-FC3B-4E13-BE5F-337FA88BDFF3}" destId="{015BE30F-A6B1-4931-8787-BA7627BDBD18}" srcOrd="0" destOrd="0" presId="urn:microsoft.com/office/officeart/2005/8/layout/hList1"/>
    <dgm:cxn modelId="{B0EB8CAE-40EC-4865-9D36-6C67CFB9D7E6}" type="presParOf" srcId="{EBA2E3EA-FC3B-4E13-BE5F-337FA88BDFF3}" destId="{A444B67D-72F0-4A20-9048-85F2341930F4}" srcOrd="1" destOrd="0" presId="urn:microsoft.com/office/officeart/2005/8/layout/hList1"/>
    <dgm:cxn modelId="{FA3397F9-274D-4BE6-ADDB-D02920103D0E}" type="presParOf" srcId="{766D559D-45FC-4A22-98BF-4A81CCC1A991}" destId="{3CFB3006-BAC0-428C-AFF9-464B48B28C0C}" srcOrd="5" destOrd="0" presId="urn:microsoft.com/office/officeart/2005/8/layout/hList1"/>
    <dgm:cxn modelId="{75CC64EA-A0D0-4096-AA21-98852756C736}" type="presParOf" srcId="{766D559D-45FC-4A22-98BF-4A81CCC1A991}" destId="{D151FC82-3B4C-4331-9C9C-B12DA442A638}" srcOrd="6" destOrd="0" presId="urn:microsoft.com/office/officeart/2005/8/layout/hList1"/>
    <dgm:cxn modelId="{752E5C22-5821-443F-B803-88F8B4AB51FB}" type="presParOf" srcId="{D151FC82-3B4C-4331-9C9C-B12DA442A638}" destId="{0669BBBB-4BE6-42B1-8969-CF7092CE6EF5}" srcOrd="0" destOrd="0" presId="urn:microsoft.com/office/officeart/2005/8/layout/hList1"/>
    <dgm:cxn modelId="{E7A7514D-242E-4483-8B62-F500B606750C}" type="presParOf" srcId="{D151FC82-3B4C-4331-9C9C-B12DA442A638}" destId="{49461C76-6A13-42B3-BF53-6742724C55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F4CE1D-2CE3-41E0-A2E2-B91786A8DB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0311A89-0F74-4C61-B229-F1807D0381B4}">
      <dgm:prSet phldrT="[Text]"/>
      <dgm:spPr/>
      <dgm:t>
        <a:bodyPr/>
        <a:lstStyle/>
        <a:p>
          <a:r>
            <a:rPr lang="en-US" dirty="0"/>
            <a:t>General Rules</a:t>
          </a:r>
        </a:p>
      </dgm:t>
    </dgm:pt>
    <dgm:pt modelId="{1F559124-4237-4DD9-9351-A441E9EEA20A}" type="parTrans" cxnId="{FF125C61-B340-4301-8F38-4EB3F1A3BC3C}">
      <dgm:prSet/>
      <dgm:spPr/>
      <dgm:t>
        <a:bodyPr/>
        <a:lstStyle/>
        <a:p>
          <a:endParaRPr lang="en-US"/>
        </a:p>
      </dgm:t>
    </dgm:pt>
    <dgm:pt modelId="{A6512918-5945-44CD-A36D-1579DE5570BF}" type="sibTrans" cxnId="{FF125C61-B340-4301-8F38-4EB3F1A3BC3C}">
      <dgm:prSet/>
      <dgm:spPr/>
      <dgm:t>
        <a:bodyPr/>
        <a:lstStyle/>
        <a:p>
          <a:endParaRPr lang="en-US"/>
        </a:p>
      </dgm:t>
    </dgm:pt>
    <dgm:pt modelId="{59D72F7C-2A92-447D-B49D-EACCF0F59BEC}">
      <dgm:prSet phldrT="[Text]"/>
      <dgm:spPr/>
      <dgm:t>
        <a:bodyPr/>
        <a:lstStyle/>
        <a:p>
          <a:r>
            <a:rPr lang="en-US" dirty="0"/>
            <a:t>Studies do not require prior SRC review and approval</a:t>
          </a:r>
        </a:p>
      </dgm:t>
    </dgm:pt>
    <dgm:pt modelId="{790D527F-149A-4A77-8F67-6C9F1986C5C4}" type="parTrans" cxnId="{BC3B0ABE-4784-4786-944F-BE8A82D0F638}">
      <dgm:prSet/>
      <dgm:spPr/>
      <dgm:t>
        <a:bodyPr/>
        <a:lstStyle/>
        <a:p>
          <a:endParaRPr lang="en-US"/>
        </a:p>
      </dgm:t>
    </dgm:pt>
    <dgm:pt modelId="{9371E4C3-89CE-49B1-B3DF-BDFE1554364C}" type="sibTrans" cxnId="{BC3B0ABE-4784-4786-944F-BE8A82D0F638}">
      <dgm:prSet/>
      <dgm:spPr/>
      <dgm:t>
        <a:bodyPr/>
        <a:lstStyle/>
        <a:p>
          <a:endParaRPr lang="en-US"/>
        </a:p>
      </dgm:t>
    </dgm:pt>
    <dgm:pt modelId="{D995EC4F-C4AD-4322-9F6A-EC4991A1565A}">
      <dgm:prSet phldrT="[Text]"/>
      <dgm:spPr/>
      <dgm:t>
        <a:bodyPr/>
        <a:lstStyle/>
        <a:p>
          <a:r>
            <a:rPr lang="en-US" dirty="0"/>
            <a:t>Alcohol &amp; Tobacco</a:t>
          </a:r>
        </a:p>
      </dgm:t>
    </dgm:pt>
    <dgm:pt modelId="{5CC52F09-7DCE-4385-B50A-B52F6CB9ACC3}" type="parTrans" cxnId="{FBAEEE18-5ACE-48F4-9168-6FC9C9D01A54}">
      <dgm:prSet/>
      <dgm:spPr/>
      <dgm:t>
        <a:bodyPr/>
        <a:lstStyle/>
        <a:p>
          <a:endParaRPr lang="en-US"/>
        </a:p>
      </dgm:t>
    </dgm:pt>
    <dgm:pt modelId="{B7DBC979-F9E1-4718-AD6F-173A9C902E2C}" type="sibTrans" cxnId="{FBAEEE18-5ACE-48F4-9168-6FC9C9D01A54}">
      <dgm:prSet/>
      <dgm:spPr/>
      <dgm:t>
        <a:bodyPr/>
        <a:lstStyle/>
        <a:p>
          <a:endParaRPr lang="en-US"/>
        </a:p>
      </dgm:t>
    </dgm:pt>
    <dgm:pt modelId="{04C0A806-5D2D-4F95-AD17-6154542FB5E7}">
      <dgm:prSet phldrT="[Text]"/>
      <dgm:spPr/>
      <dgm:t>
        <a:bodyPr/>
        <a:lstStyle/>
        <a:p>
          <a:r>
            <a:rPr lang="en-US" dirty="0"/>
            <a:t>Must follow local laws for purchase, possession, and consumption</a:t>
          </a:r>
        </a:p>
      </dgm:t>
    </dgm:pt>
    <dgm:pt modelId="{DCD00087-3E84-4415-8F8E-66DDAB4DE73D}" type="parTrans" cxnId="{54A9AB29-F654-4374-A8EC-EC672357AF82}">
      <dgm:prSet/>
      <dgm:spPr/>
      <dgm:t>
        <a:bodyPr/>
        <a:lstStyle/>
        <a:p>
          <a:endParaRPr lang="en-US"/>
        </a:p>
      </dgm:t>
    </dgm:pt>
    <dgm:pt modelId="{3C902B8C-96E0-4E44-973C-17CAD047ED8D}" type="sibTrans" cxnId="{54A9AB29-F654-4374-A8EC-EC672357AF82}">
      <dgm:prSet/>
      <dgm:spPr/>
      <dgm:t>
        <a:bodyPr/>
        <a:lstStyle/>
        <a:p>
          <a:endParaRPr lang="en-US"/>
        </a:p>
      </dgm:t>
    </dgm:pt>
    <dgm:pt modelId="{EC27D7EB-6055-4385-A92D-BAADF1B7A1A0}">
      <dgm:prSet phldrT="[Text]"/>
      <dgm:spPr/>
      <dgm:t>
        <a:bodyPr/>
        <a:lstStyle/>
        <a:p>
          <a:r>
            <a:rPr lang="en-US" dirty="0"/>
            <a:t>Other</a:t>
          </a:r>
        </a:p>
      </dgm:t>
    </dgm:pt>
    <dgm:pt modelId="{A7271ACB-DB0E-499E-AAB2-7C00A5B0B725}" type="parTrans" cxnId="{C94A49D8-4A39-431A-9995-4F187E21DC7B}">
      <dgm:prSet/>
      <dgm:spPr/>
      <dgm:t>
        <a:bodyPr/>
        <a:lstStyle/>
        <a:p>
          <a:endParaRPr lang="en-US"/>
        </a:p>
      </dgm:t>
    </dgm:pt>
    <dgm:pt modelId="{35942431-3055-45DC-A974-1349ADB04A65}" type="sibTrans" cxnId="{C94A49D8-4A39-431A-9995-4F187E21DC7B}">
      <dgm:prSet/>
      <dgm:spPr/>
      <dgm:t>
        <a:bodyPr/>
        <a:lstStyle/>
        <a:p>
          <a:endParaRPr lang="en-US"/>
        </a:p>
      </dgm:t>
    </dgm:pt>
    <dgm:pt modelId="{8613740D-616B-48AC-A349-8E357E6F6FC4}">
      <dgm:prSet phldrT="[Text]"/>
      <dgm:spPr/>
      <dgm:t>
        <a:bodyPr/>
        <a:lstStyle/>
        <a:p>
          <a:r>
            <a:rPr lang="en-US" dirty="0"/>
            <a:t>Prescription Drugs:</a:t>
          </a:r>
        </a:p>
      </dgm:t>
    </dgm:pt>
    <dgm:pt modelId="{CADBBA63-AA67-4E1D-AE27-79D84312CF33}" type="parTrans" cxnId="{C5E195DD-8333-4670-ABC0-AA0812174674}">
      <dgm:prSet/>
      <dgm:spPr/>
      <dgm:t>
        <a:bodyPr/>
        <a:lstStyle/>
        <a:p>
          <a:endParaRPr lang="en-US"/>
        </a:p>
      </dgm:t>
    </dgm:pt>
    <dgm:pt modelId="{C8E97C19-42A0-4E40-830F-CD9E64CB2DD3}" type="sibTrans" cxnId="{C5E195DD-8333-4670-ABC0-AA0812174674}">
      <dgm:prSet/>
      <dgm:spPr/>
      <dgm:t>
        <a:bodyPr/>
        <a:lstStyle/>
        <a:p>
          <a:endParaRPr lang="en-US"/>
        </a:p>
      </dgm:t>
    </dgm:pt>
    <dgm:pt modelId="{F66E90D1-B4CB-4339-A716-838568747FF8}">
      <dgm:prSet/>
      <dgm:spPr/>
      <dgm:t>
        <a:bodyPr/>
        <a:lstStyle/>
        <a:p>
          <a:r>
            <a:rPr lang="en-US"/>
            <a:t>All studies</a:t>
          </a:r>
          <a:endParaRPr lang="en-US" dirty="0"/>
        </a:p>
      </dgm:t>
    </dgm:pt>
    <dgm:pt modelId="{8805AF79-DAF0-4012-A370-60669C0268C6}" type="parTrans" cxnId="{C68868A2-9EC3-4722-A36B-4C63246AA158}">
      <dgm:prSet/>
      <dgm:spPr/>
      <dgm:t>
        <a:bodyPr/>
        <a:lstStyle/>
        <a:p>
          <a:endParaRPr lang="en-US"/>
        </a:p>
      </dgm:t>
    </dgm:pt>
    <dgm:pt modelId="{BD4F01E7-A788-453D-A5BD-121DBE726EE7}" type="sibTrans" cxnId="{C68868A2-9EC3-4722-A36B-4C63246AA158}">
      <dgm:prSet/>
      <dgm:spPr/>
      <dgm:t>
        <a:bodyPr/>
        <a:lstStyle/>
        <a:p>
          <a:endParaRPr lang="en-US"/>
        </a:p>
      </dgm:t>
    </dgm:pt>
    <dgm:pt modelId="{AEBBBBBF-572C-46DE-9EC0-0277650DDEF9}">
      <dgm:prSet/>
      <dgm:spPr/>
      <dgm:t>
        <a:bodyPr/>
        <a:lstStyle/>
        <a:p>
          <a:r>
            <a:rPr lang="en-US"/>
            <a:t>Require a Risk Assessment Form 3</a:t>
          </a:r>
          <a:endParaRPr lang="en-US" dirty="0"/>
        </a:p>
      </dgm:t>
    </dgm:pt>
    <dgm:pt modelId="{7BF357C4-A5DC-4D51-AB73-AF59546ACB94}" type="parTrans" cxnId="{A9C3112E-AB32-44CD-B981-72E3194DFEBE}">
      <dgm:prSet/>
      <dgm:spPr/>
      <dgm:t>
        <a:bodyPr/>
        <a:lstStyle/>
        <a:p>
          <a:endParaRPr lang="en-US"/>
        </a:p>
      </dgm:t>
    </dgm:pt>
    <dgm:pt modelId="{7E21D84A-CA98-4ADC-A71B-D792DA5C533B}" type="sibTrans" cxnId="{A9C3112E-AB32-44CD-B981-72E3194DFEBE}">
      <dgm:prSet/>
      <dgm:spPr/>
      <dgm:t>
        <a:bodyPr/>
        <a:lstStyle/>
        <a:p>
          <a:endParaRPr lang="en-US"/>
        </a:p>
      </dgm:t>
    </dgm:pt>
    <dgm:pt modelId="{8BFA988C-D9C0-4432-AB20-F92C899886BE}">
      <dgm:prSet/>
      <dgm:spPr/>
      <dgm:t>
        <a:bodyPr/>
        <a:lstStyle/>
        <a:p>
          <a:r>
            <a:rPr lang="en-US"/>
            <a:t>DEA-controlled substances</a:t>
          </a:r>
          <a:endParaRPr lang="en-US" dirty="0"/>
        </a:p>
      </dgm:t>
    </dgm:pt>
    <dgm:pt modelId="{11167812-2391-4502-B1A4-3ED42318A117}" type="parTrans" cxnId="{E4314FAF-B401-4CD6-85DC-D9CD57924406}">
      <dgm:prSet/>
      <dgm:spPr/>
      <dgm:t>
        <a:bodyPr/>
        <a:lstStyle/>
        <a:p>
          <a:endParaRPr lang="en-US"/>
        </a:p>
      </dgm:t>
    </dgm:pt>
    <dgm:pt modelId="{78FA6F42-122D-45ED-AC10-ACF3A191C4AB}" type="sibTrans" cxnId="{E4314FAF-B401-4CD6-85DC-D9CD57924406}">
      <dgm:prSet/>
      <dgm:spPr/>
      <dgm:t>
        <a:bodyPr/>
        <a:lstStyle/>
        <a:p>
          <a:endParaRPr lang="en-US"/>
        </a:p>
      </dgm:t>
    </dgm:pt>
    <dgm:pt modelId="{1C5A39AD-515F-4A56-AF7F-5C4E6DA65C1B}">
      <dgm:prSet/>
      <dgm:spPr/>
      <dgm:t>
        <a:bodyPr/>
        <a:lstStyle/>
        <a:p>
          <a:r>
            <a:rPr lang="en-US"/>
            <a:t>Consult DEA list of controlled substances</a:t>
          </a:r>
          <a:endParaRPr lang="en-US" dirty="0"/>
        </a:p>
      </dgm:t>
    </dgm:pt>
    <dgm:pt modelId="{BFAF4AED-8C37-4C64-BD7D-B4F59D823211}" type="parTrans" cxnId="{56A266E0-DEDF-4047-A0CF-812274C9A8A3}">
      <dgm:prSet/>
      <dgm:spPr/>
      <dgm:t>
        <a:bodyPr/>
        <a:lstStyle/>
        <a:p>
          <a:endParaRPr lang="en-US"/>
        </a:p>
      </dgm:t>
    </dgm:pt>
    <dgm:pt modelId="{64F1D3B8-E94B-4F7D-8834-6A2E42AD5A2C}" type="sibTrans" cxnId="{56A266E0-DEDF-4047-A0CF-812274C9A8A3}">
      <dgm:prSet/>
      <dgm:spPr/>
      <dgm:t>
        <a:bodyPr/>
        <a:lstStyle/>
        <a:p>
          <a:endParaRPr lang="en-US"/>
        </a:p>
      </dgm:t>
    </dgm:pt>
    <dgm:pt modelId="{B054434D-2E84-4F5E-BFDF-C139A7D09A59}">
      <dgm:prSet/>
      <dgm:spPr/>
      <dgm:t>
        <a:bodyPr/>
        <a:lstStyle/>
        <a:p>
          <a:r>
            <a:rPr lang="en-US"/>
            <a:t>Controlled substances on Schedule 1 require a DEA protocol review</a:t>
          </a:r>
          <a:endParaRPr lang="en-US" dirty="0"/>
        </a:p>
      </dgm:t>
    </dgm:pt>
    <dgm:pt modelId="{D2ED1A07-45DC-424E-9C20-9C24B53FB3D8}" type="parTrans" cxnId="{2CA569A5-1E9E-4A3E-B8C4-30628AC1B2C8}">
      <dgm:prSet/>
      <dgm:spPr/>
      <dgm:t>
        <a:bodyPr/>
        <a:lstStyle/>
        <a:p>
          <a:endParaRPr lang="en-US"/>
        </a:p>
      </dgm:t>
    </dgm:pt>
    <dgm:pt modelId="{74B97E66-8F9F-4437-925E-7B0A4E5FAD61}" type="sibTrans" cxnId="{2CA569A5-1E9E-4A3E-B8C4-30628AC1B2C8}">
      <dgm:prSet/>
      <dgm:spPr/>
      <dgm:t>
        <a:bodyPr/>
        <a:lstStyle/>
        <a:p>
          <a:endParaRPr lang="en-US"/>
        </a:p>
      </dgm:t>
    </dgm:pt>
    <dgm:pt modelId="{E9BF916B-535D-41D3-8577-7D4D63D330C5}">
      <dgm:prSet/>
      <dgm:spPr/>
      <dgm:t>
        <a:bodyPr/>
        <a:lstStyle/>
        <a:p>
          <a:r>
            <a:rPr lang="en-US"/>
            <a:t>Require a Qualified Scientist</a:t>
          </a:r>
          <a:endParaRPr lang="en-US" dirty="0"/>
        </a:p>
      </dgm:t>
    </dgm:pt>
    <dgm:pt modelId="{21B7C3DA-4928-48AD-BD83-EE78C94EEB4B}" type="parTrans" cxnId="{BAEB7CB8-FA3B-4359-AABD-7F77A0AAE912}">
      <dgm:prSet/>
      <dgm:spPr/>
      <dgm:t>
        <a:bodyPr/>
        <a:lstStyle/>
        <a:p>
          <a:endParaRPr lang="en-US"/>
        </a:p>
      </dgm:t>
    </dgm:pt>
    <dgm:pt modelId="{A12B11B5-D667-4440-9AC2-80296413C78D}" type="sibTrans" cxnId="{BAEB7CB8-FA3B-4359-AABD-7F77A0AAE912}">
      <dgm:prSet/>
      <dgm:spPr/>
      <dgm:t>
        <a:bodyPr/>
        <a:lstStyle/>
        <a:p>
          <a:endParaRPr lang="en-US"/>
        </a:p>
      </dgm:t>
    </dgm:pt>
    <dgm:pt modelId="{2B01DCE6-7B5F-40F5-8109-373A17F37270}">
      <dgm:prSet/>
      <dgm:spPr/>
      <dgm:t>
        <a:bodyPr/>
        <a:lstStyle/>
        <a:p>
          <a:r>
            <a:rPr lang="en-US"/>
            <a:t>All other studies require a</a:t>
          </a:r>
          <a:endParaRPr lang="en-US" dirty="0"/>
        </a:p>
      </dgm:t>
    </dgm:pt>
    <dgm:pt modelId="{82D0C3B1-961E-40D7-8009-FC9F002A025A}" type="parTrans" cxnId="{545FDD54-6D74-48E1-9E5F-BA2FD591A842}">
      <dgm:prSet/>
      <dgm:spPr/>
      <dgm:t>
        <a:bodyPr/>
        <a:lstStyle/>
        <a:p>
          <a:endParaRPr lang="en-US"/>
        </a:p>
      </dgm:t>
    </dgm:pt>
    <dgm:pt modelId="{7E143428-BF1C-427D-A7C3-31913223E584}" type="sibTrans" cxnId="{545FDD54-6D74-48E1-9E5F-BA2FD591A842}">
      <dgm:prSet/>
      <dgm:spPr/>
      <dgm:t>
        <a:bodyPr/>
        <a:lstStyle/>
        <a:p>
          <a:endParaRPr lang="en-US"/>
        </a:p>
      </dgm:t>
    </dgm:pt>
    <dgm:pt modelId="{FD86ABA4-6DD2-40C7-B5A3-DE60BCE45F39}">
      <dgm:prSet/>
      <dgm:spPr/>
      <dgm:t>
        <a:bodyPr/>
        <a:lstStyle/>
        <a:p>
          <a:r>
            <a:rPr lang="en-US"/>
            <a:t>Designated Supervisor</a:t>
          </a:r>
          <a:endParaRPr lang="en-US" dirty="0"/>
        </a:p>
      </dgm:t>
    </dgm:pt>
    <dgm:pt modelId="{41A08478-EDED-46A0-A345-F533FC04962F}" type="parTrans" cxnId="{2008B8E3-3CB6-42B6-80EB-705EF53C05CD}">
      <dgm:prSet/>
      <dgm:spPr/>
      <dgm:t>
        <a:bodyPr/>
        <a:lstStyle/>
        <a:p>
          <a:endParaRPr lang="en-US"/>
        </a:p>
      </dgm:t>
    </dgm:pt>
    <dgm:pt modelId="{6AE084DD-E03B-465B-853E-A415C2FF65E2}" type="sibTrans" cxnId="{2008B8E3-3CB6-42B6-80EB-705EF53C05CD}">
      <dgm:prSet/>
      <dgm:spPr/>
      <dgm:t>
        <a:bodyPr/>
        <a:lstStyle/>
        <a:p>
          <a:endParaRPr lang="en-US"/>
        </a:p>
      </dgm:t>
    </dgm:pt>
    <dgm:pt modelId="{3FD76B91-D03D-44C0-86E8-E9A12E71520C}">
      <dgm:prSet/>
      <dgm:spPr/>
      <dgm:t>
        <a:bodyPr/>
        <a:lstStyle/>
        <a:p>
          <a:r>
            <a:rPr lang="en-US" dirty="0"/>
            <a:t>Firearms &amp; Explosives must adhere to local training and certification requirements</a:t>
          </a:r>
        </a:p>
      </dgm:t>
    </dgm:pt>
    <dgm:pt modelId="{8A47F050-C517-423B-9D12-7D55F0FF12EB}" type="parTrans" cxnId="{D77B11DD-A683-466E-AA0E-4B10F7997A7B}">
      <dgm:prSet/>
      <dgm:spPr/>
      <dgm:t>
        <a:bodyPr/>
        <a:lstStyle/>
        <a:p>
          <a:endParaRPr lang="en-US"/>
        </a:p>
      </dgm:t>
    </dgm:pt>
    <dgm:pt modelId="{4DB43005-2AB6-4C2C-9AE9-5FCEF2ACABD3}" type="sibTrans" cxnId="{D77B11DD-A683-466E-AA0E-4B10F7997A7B}">
      <dgm:prSet/>
      <dgm:spPr/>
      <dgm:t>
        <a:bodyPr/>
        <a:lstStyle/>
        <a:p>
          <a:endParaRPr lang="en-US"/>
        </a:p>
      </dgm:t>
    </dgm:pt>
    <dgm:pt modelId="{56F1C3B6-B9BC-48BC-A69E-A6C9B77BFE01}">
      <dgm:prSet/>
      <dgm:spPr/>
      <dgm:t>
        <a:bodyPr/>
        <a:lstStyle/>
        <a:p>
          <a:r>
            <a:rPr lang="en-US"/>
            <a:t>Home production of ethyl alcohol (wine or beer) must follow U.S. Alcohol and Tobacco Tax and Trade Bureau (TTB) regulations</a:t>
          </a:r>
          <a:endParaRPr lang="en-US" dirty="0"/>
        </a:p>
      </dgm:t>
    </dgm:pt>
    <dgm:pt modelId="{3F63A40A-8148-4FA0-982E-C561F03665DA}" type="parTrans" cxnId="{B53E3E91-BE93-400C-8429-8BEDC6F4B490}">
      <dgm:prSet/>
      <dgm:spPr/>
      <dgm:t>
        <a:bodyPr/>
        <a:lstStyle/>
        <a:p>
          <a:endParaRPr lang="en-US"/>
        </a:p>
      </dgm:t>
    </dgm:pt>
    <dgm:pt modelId="{4F76F275-64D9-4638-B1A1-0756BCC974DB}" type="sibTrans" cxnId="{B53E3E91-BE93-400C-8429-8BEDC6F4B490}">
      <dgm:prSet/>
      <dgm:spPr/>
      <dgm:t>
        <a:bodyPr/>
        <a:lstStyle/>
        <a:p>
          <a:endParaRPr lang="en-US"/>
        </a:p>
      </dgm:t>
    </dgm:pt>
    <dgm:pt modelId="{FDC71C0B-AF42-48F4-928B-C3E6AE4662BE}">
      <dgm:prSet/>
      <dgm:spPr/>
      <dgm:t>
        <a:bodyPr/>
        <a:lstStyle/>
        <a:p>
          <a:r>
            <a:rPr lang="en-US" dirty="0"/>
            <a:t>Alcohol distillation for fuel production can be conducted at school with TTB permit obtained by school officials </a:t>
          </a:r>
        </a:p>
      </dgm:t>
    </dgm:pt>
    <dgm:pt modelId="{18AEEDB7-62A8-4D99-840B-262B56B8DDCD}" type="parTrans" cxnId="{1A19FB8F-1E70-4E2E-BDC7-C1A307C387B0}">
      <dgm:prSet/>
      <dgm:spPr/>
      <dgm:t>
        <a:bodyPr/>
        <a:lstStyle/>
        <a:p>
          <a:endParaRPr lang="en-US"/>
        </a:p>
      </dgm:t>
    </dgm:pt>
    <dgm:pt modelId="{A00D3092-57C9-412D-9110-B4FBFD6C752F}" type="sibTrans" cxnId="{1A19FB8F-1E70-4E2E-BDC7-C1A307C387B0}">
      <dgm:prSet/>
      <dgm:spPr/>
      <dgm:t>
        <a:bodyPr/>
        <a:lstStyle/>
        <a:p>
          <a:endParaRPr lang="en-US"/>
        </a:p>
      </dgm:t>
    </dgm:pt>
    <dgm:pt modelId="{86D5C83F-F73C-4FB5-AB53-740A69C39492}">
      <dgm:prSet/>
      <dgm:spPr/>
      <dgm:t>
        <a:bodyPr/>
        <a:lstStyle/>
        <a:p>
          <a:r>
            <a:rPr lang="en-US"/>
            <a:t>Cannot be administered to human subjects</a:t>
          </a:r>
          <a:endParaRPr lang="en-US" dirty="0"/>
        </a:p>
      </dgm:t>
    </dgm:pt>
    <dgm:pt modelId="{1637DBF1-8DCF-4343-B9A3-6ECD457A3297}" type="parTrans" cxnId="{893633E9-628E-4448-B141-01C66B9FC6FD}">
      <dgm:prSet/>
      <dgm:spPr/>
      <dgm:t>
        <a:bodyPr/>
        <a:lstStyle/>
        <a:p>
          <a:endParaRPr lang="en-US"/>
        </a:p>
      </dgm:t>
    </dgm:pt>
    <dgm:pt modelId="{D7964876-1D7F-4A77-921E-B2F14C9306E1}" type="sibTrans" cxnId="{893633E9-628E-4448-B141-01C66B9FC6FD}">
      <dgm:prSet/>
      <dgm:spPr/>
      <dgm:t>
        <a:bodyPr/>
        <a:lstStyle/>
        <a:p>
          <a:endParaRPr lang="en-US"/>
        </a:p>
      </dgm:t>
    </dgm:pt>
    <dgm:pt modelId="{4F8B90C7-4E29-4F5C-905D-F11DD5974F08}">
      <dgm:prSet/>
      <dgm:spPr/>
      <dgm:t>
        <a:bodyPr/>
        <a:lstStyle/>
        <a:p>
          <a:r>
            <a:rPr lang="en-US"/>
            <a:t>Animal administration must follow ISEF vertebrate animal guidelines</a:t>
          </a:r>
          <a:endParaRPr lang="en-US" dirty="0"/>
        </a:p>
      </dgm:t>
    </dgm:pt>
    <dgm:pt modelId="{DE5A6147-39B9-4001-8A61-7BF9B06D0BB9}" type="parTrans" cxnId="{7C8B55B4-73B4-4CC8-ABF2-06AACD34B429}">
      <dgm:prSet/>
      <dgm:spPr/>
      <dgm:t>
        <a:bodyPr/>
        <a:lstStyle/>
        <a:p>
          <a:endParaRPr lang="en-US"/>
        </a:p>
      </dgm:t>
    </dgm:pt>
    <dgm:pt modelId="{9CFF2B0F-7FD7-4D6E-8D25-C80A8B953115}" type="sibTrans" cxnId="{7C8B55B4-73B4-4CC8-ABF2-06AACD34B429}">
      <dgm:prSet/>
      <dgm:spPr/>
      <dgm:t>
        <a:bodyPr/>
        <a:lstStyle/>
        <a:p>
          <a:endParaRPr lang="en-US"/>
        </a:p>
      </dgm:t>
    </dgm:pt>
    <dgm:pt modelId="{143E9EF8-86F4-42A3-B655-DBAB02713F17}">
      <dgm:prSet/>
      <dgm:spPr/>
      <dgm:t>
        <a:bodyPr/>
        <a:lstStyle/>
        <a:p>
          <a:r>
            <a:rPr lang="en-US"/>
            <a:t>Hazardous Chemicals</a:t>
          </a:r>
          <a:endParaRPr lang="en-US" dirty="0"/>
        </a:p>
      </dgm:t>
    </dgm:pt>
    <dgm:pt modelId="{3C9D47DB-4B41-4071-8323-2BECA2C2CE88}" type="parTrans" cxnId="{FFDB8641-9174-4D02-BAD1-82425D5F4A18}">
      <dgm:prSet/>
      <dgm:spPr/>
      <dgm:t>
        <a:bodyPr/>
        <a:lstStyle/>
        <a:p>
          <a:endParaRPr lang="en-US"/>
        </a:p>
      </dgm:t>
    </dgm:pt>
    <dgm:pt modelId="{E03433DB-0718-4923-ADA6-4F42E775E808}" type="sibTrans" cxnId="{FFDB8641-9174-4D02-BAD1-82425D5F4A18}">
      <dgm:prSet/>
      <dgm:spPr/>
      <dgm:t>
        <a:bodyPr/>
        <a:lstStyle/>
        <a:p>
          <a:endParaRPr lang="en-US"/>
        </a:p>
      </dgm:t>
    </dgm:pt>
    <dgm:pt modelId="{3EDA5ED4-9528-4DCE-8FC8-991383FFA42E}">
      <dgm:prSet/>
      <dgm:spPr/>
      <dgm:t>
        <a:bodyPr/>
        <a:lstStyle/>
        <a:p>
          <a:r>
            <a:rPr lang="en-US"/>
            <a:t>Refer to MSDS Sheets for safety and handling guidelines</a:t>
          </a:r>
          <a:endParaRPr lang="en-US" dirty="0"/>
        </a:p>
      </dgm:t>
    </dgm:pt>
    <dgm:pt modelId="{6BD8D206-881F-4B07-9A2A-448F56C743A2}" type="parTrans" cxnId="{B713741D-2FB4-467F-AD0F-EBE2D7E36369}">
      <dgm:prSet/>
      <dgm:spPr/>
      <dgm:t>
        <a:bodyPr/>
        <a:lstStyle/>
        <a:p>
          <a:endParaRPr lang="en-US"/>
        </a:p>
      </dgm:t>
    </dgm:pt>
    <dgm:pt modelId="{1A159583-9E14-4798-BEC4-EB0138FDECDD}" type="sibTrans" cxnId="{B713741D-2FB4-467F-AD0F-EBE2D7E36369}">
      <dgm:prSet/>
      <dgm:spPr/>
      <dgm:t>
        <a:bodyPr/>
        <a:lstStyle/>
        <a:p>
          <a:endParaRPr lang="en-US"/>
        </a:p>
      </dgm:t>
    </dgm:pt>
    <dgm:pt modelId="{AE61EBF1-1886-49F0-86F4-69DD87670A27}">
      <dgm:prSet/>
      <dgm:spPr/>
      <dgm:t>
        <a:bodyPr/>
        <a:lstStyle/>
        <a:p>
          <a:r>
            <a:rPr lang="en-US"/>
            <a:t>Hazardous Devices</a:t>
          </a:r>
          <a:endParaRPr lang="en-US" dirty="0"/>
        </a:p>
      </dgm:t>
    </dgm:pt>
    <dgm:pt modelId="{C7773107-7F52-4690-A6F7-CEA0BADC50F7}" type="parTrans" cxnId="{53385B69-4F54-4FC7-A929-B9E48FDFB65B}">
      <dgm:prSet/>
      <dgm:spPr/>
      <dgm:t>
        <a:bodyPr/>
        <a:lstStyle/>
        <a:p>
          <a:endParaRPr lang="en-US"/>
        </a:p>
      </dgm:t>
    </dgm:pt>
    <dgm:pt modelId="{C96F505C-17C3-474C-8443-7F181D5D1A11}" type="sibTrans" cxnId="{53385B69-4F54-4FC7-A929-B9E48FDFB65B}">
      <dgm:prSet/>
      <dgm:spPr/>
      <dgm:t>
        <a:bodyPr/>
        <a:lstStyle/>
        <a:p>
          <a:endParaRPr lang="en-US"/>
        </a:p>
      </dgm:t>
    </dgm:pt>
    <dgm:pt modelId="{6FFA2A16-DD58-4939-8041-213AF9B0AC5F}">
      <dgm:prSet/>
      <dgm:spPr/>
      <dgm:t>
        <a:bodyPr/>
        <a:lstStyle/>
        <a:p>
          <a:r>
            <a:rPr lang="en-US"/>
            <a:t>Involve level of risk beyond that encountered in student’s everyday life</a:t>
          </a:r>
          <a:endParaRPr lang="en-US" dirty="0"/>
        </a:p>
      </dgm:t>
    </dgm:pt>
    <dgm:pt modelId="{45EFE988-0953-4C9B-A5D4-BE797AC531E1}" type="parTrans" cxnId="{13FE7EFB-B03C-4B9B-80CC-8BA69589A935}">
      <dgm:prSet/>
      <dgm:spPr/>
      <dgm:t>
        <a:bodyPr/>
        <a:lstStyle/>
        <a:p>
          <a:endParaRPr lang="en-US"/>
        </a:p>
      </dgm:t>
    </dgm:pt>
    <dgm:pt modelId="{42EA16D5-7AFF-42A1-872D-9E1D6973A821}" type="sibTrans" cxnId="{13FE7EFB-B03C-4B9B-80CC-8BA69589A935}">
      <dgm:prSet/>
      <dgm:spPr/>
      <dgm:t>
        <a:bodyPr/>
        <a:lstStyle/>
        <a:p>
          <a:endParaRPr lang="en-US"/>
        </a:p>
      </dgm:t>
    </dgm:pt>
    <dgm:pt modelId="{0ECFFFDD-12F5-4E1D-8E5F-28E83A62C2A4}">
      <dgm:prSet/>
      <dgm:spPr/>
      <dgm:t>
        <a:bodyPr/>
        <a:lstStyle/>
        <a:p>
          <a:r>
            <a:rPr lang="en-US"/>
            <a:t>Radiation</a:t>
          </a:r>
          <a:endParaRPr lang="en-US" dirty="0"/>
        </a:p>
      </dgm:t>
    </dgm:pt>
    <dgm:pt modelId="{557D4F5D-BA4D-491F-A856-301821F0ABBE}" type="parTrans" cxnId="{D2996F94-15AB-468E-A075-557BDCAC5D92}">
      <dgm:prSet/>
      <dgm:spPr/>
      <dgm:t>
        <a:bodyPr/>
        <a:lstStyle/>
        <a:p>
          <a:endParaRPr lang="en-US"/>
        </a:p>
      </dgm:t>
    </dgm:pt>
    <dgm:pt modelId="{8DD65D6A-3734-42A6-97E7-E2F367AB2DEC}" type="sibTrans" cxnId="{D2996F94-15AB-468E-A075-557BDCAC5D92}">
      <dgm:prSet/>
      <dgm:spPr/>
      <dgm:t>
        <a:bodyPr/>
        <a:lstStyle/>
        <a:p>
          <a:endParaRPr lang="en-US"/>
        </a:p>
      </dgm:t>
    </dgm:pt>
    <dgm:pt modelId="{61445D5F-2E5B-4A38-A90D-3EF5CFF087BB}">
      <dgm:prSet/>
      <dgm:spPr/>
      <dgm:t>
        <a:bodyPr/>
        <a:lstStyle/>
        <a:p>
          <a:r>
            <a:rPr lang="en-US"/>
            <a:t>Non-ionizing</a:t>
          </a:r>
          <a:endParaRPr lang="en-US" dirty="0"/>
        </a:p>
      </dgm:t>
    </dgm:pt>
    <dgm:pt modelId="{0E367EB8-2DAB-480C-94E8-7ECB361CE242}" type="parTrans" cxnId="{EF156E84-AEEC-415C-B593-3D07CC3BD85F}">
      <dgm:prSet/>
      <dgm:spPr/>
      <dgm:t>
        <a:bodyPr/>
        <a:lstStyle/>
        <a:p>
          <a:endParaRPr lang="en-US"/>
        </a:p>
      </dgm:t>
    </dgm:pt>
    <dgm:pt modelId="{260EE5C7-E53B-4032-A5EE-7DC0EE64594E}" type="sibTrans" cxnId="{EF156E84-AEEC-415C-B593-3D07CC3BD85F}">
      <dgm:prSet/>
      <dgm:spPr/>
      <dgm:t>
        <a:bodyPr/>
        <a:lstStyle/>
        <a:p>
          <a:endParaRPr lang="en-US"/>
        </a:p>
      </dgm:t>
    </dgm:pt>
    <dgm:pt modelId="{F0C17426-4AEC-4E00-AF53-725C687E0A69}">
      <dgm:prSet/>
      <dgm:spPr/>
      <dgm:t>
        <a:bodyPr/>
        <a:lstStyle/>
        <a:p>
          <a:r>
            <a:rPr lang="en-US" dirty="0"/>
            <a:t>Ionizing</a:t>
          </a:r>
        </a:p>
      </dgm:t>
    </dgm:pt>
    <dgm:pt modelId="{4D89A55F-683D-4BD2-9538-97DF0C1EEE98}" type="parTrans" cxnId="{1E0E4A78-148A-417D-9FD8-4ACE708749FC}">
      <dgm:prSet/>
      <dgm:spPr/>
      <dgm:t>
        <a:bodyPr/>
        <a:lstStyle/>
        <a:p>
          <a:endParaRPr lang="en-US"/>
        </a:p>
      </dgm:t>
    </dgm:pt>
    <dgm:pt modelId="{1B19D48A-0727-4C60-80D1-164DB67DADD2}" type="sibTrans" cxnId="{1E0E4A78-148A-417D-9FD8-4ACE708749FC}">
      <dgm:prSet/>
      <dgm:spPr/>
      <dgm:t>
        <a:bodyPr/>
        <a:lstStyle/>
        <a:p>
          <a:endParaRPr lang="en-US"/>
        </a:p>
      </dgm:t>
    </dgm:pt>
    <dgm:pt modelId="{9668C4AA-53BB-4A8C-9DC8-4741DA31D891}" type="pres">
      <dgm:prSet presAssocID="{03F4CE1D-2CE3-41E0-A2E2-B91786A8DBE1}" presName="Name0" presStyleCnt="0">
        <dgm:presLayoutVars>
          <dgm:dir/>
          <dgm:animLvl val="lvl"/>
          <dgm:resizeHandles val="exact"/>
        </dgm:presLayoutVars>
      </dgm:prSet>
      <dgm:spPr/>
      <dgm:t>
        <a:bodyPr/>
        <a:lstStyle/>
        <a:p>
          <a:endParaRPr lang="en-US"/>
        </a:p>
      </dgm:t>
    </dgm:pt>
    <dgm:pt modelId="{765840A6-0E9E-4F24-957C-3CA84879AAA2}" type="pres">
      <dgm:prSet presAssocID="{F0311A89-0F74-4C61-B229-F1807D0381B4}" presName="composite" presStyleCnt="0"/>
      <dgm:spPr/>
    </dgm:pt>
    <dgm:pt modelId="{E8F678BF-C413-4151-8398-80BC3530BB74}" type="pres">
      <dgm:prSet presAssocID="{F0311A89-0F74-4C61-B229-F1807D0381B4}" presName="parTx" presStyleLbl="alignNode1" presStyleIdx="0" presStyleCnt="3">
        <dgm:presLayoutVars>
          <dgm:chMax val="0"/>
          <dgm:chPref val="0"/>
          <dgm:bulletEnabled val="1"/>
        </dgm:presLayoutVars>
      </dgm:prSet>
      <dgm:spPr/>
      <dgm:t>
        <a:bodyPr/>
        <a:lstStyle/>
        <a:p>
          <a:endParaRPr lang="en-US"/>
        </a:p>
      </dgm:t>
    </dgm:pt>
    <dgm:pt modelId="{6C9A8E66-371D-4A7A-898B-35CDDDB1B1D4}" type="pres">
      <dgm:prSet presAssocID="{F0311A89-0F74-4C61-B229-F1807D0381B4}" presName="desTx" presStyleLbl="alignAccFollowNode1" presStyleIdx="0" presStyleCnt="3">
        <dgm:presLayoutVars>
          <dgm:bulletEnabled val="1"/>
        </dgm:presLayoutVars>
      </dgm:prSet>
      <dgm:spPr/>
      <dgm:t>
        <a:bodyPr/>
        <a:lstStyle/>
        <a:p>
          <a:endParaRPr lang="en-US"/>
        </a:p>
      </dgm:t>
    </dgm:pt>
    <dgm:pt modelId="{A5658927-062D-41CA-924D-FCDCCF15D76B}" type="pres">
      <dgm:prSet presAssocID="{A6512918-5945-44CD-A36D-1579DE5570BF}" presName="space" presStyleCnt="0"/>
      <dgm:spPr/>
    </dgm:pt>
    <dgm:pt modelId="{9771A248-159D-45C5-AB4C-F94B830BB6EA}" type="pres">
      <dgm:prSet presAssocID="{D995EC4F-C4AD-4322-9F6A-EC4991A1565A}" presName="composite" presStyleCnt="0"/>
      <dgm:spPr/>
    </dgm:pt>
    <dgm:pt modelId="{9FA1ED09-3E49-4074-A88C-56EB86246B9D}" type="pres">
      <dgm:prSet presAssocID="{D995EC4F-C4AD-4322-9F6A-EC4991A1565A}" presName="parTx" presStyleLbl="alignNode1" presStyleIdx="1" presStyleCnt="3">
        <dgm:presLayoutVars>
          <dgm:chMax val="0"/>
          <dgm:chPref val="0"/>
          <dgm:bulletEnabled val="1"/>
        </dgm:presLayoutVars>
      </dgm:prSet>
      <dgm:spPr/>
      <dgm:t>
        <a:bodyPr/>
        <a:lstStyle/>
        <a:p>
          <a:endParaRPr lang="en-US"/>
        </a:p>
      </dgm:t>
    </dgm:pt>
    <dgm:pt modelId="{C5E91E58-56B6-4C23-A664-64F5B5C0A88E}" type="pres">
      <dgm:prSet presAssocID="{D995EC4F-C4AD-4322-9F6A-EC4991A1565A}" presName="desTx" presStyleLbl="alignAccFollowNode1" presStyleIdx="1" presStyleCnt="3">
        <dgm:presLayoutVars>
          <dgm:bulletEnabled val="1"/>
        </dgm:presLayoutVars>
      </dgm:prSet>
      <dgm:spPr/>
      <dgm:t>
        <a:bodyPr/>
        <a:lstStyle/>
        <a:p>
          <a:endParaRPr lang="en-US"/>
        </a:p>
      </dgm:t>
    </dgm:pt>
    <dgm:pt modelId="{CBA11F69-F941-48BC-AD40-21C4E077D973}" type="pres">
      <dgm:prSet presAssocID="{B7DBC979-F9E1-4718-AD6F-173A9C902E2C}" presName="space" presStyleCnt="0"/>
      <dgm:spPr/>
    </dgm:pt>
    <dgm:pt modelId="{D48D5400-1C0C-4AEC-A2A9-C4A24C14716A}" type="pres">
      <dgm:prSet presAssocID="{EC27D7EB-6055-4385-A92D-BAADF1B7A1A0}" presName="composite" presStyleCnt="0"/>
      <dgm:spPr/>
    </dgm:pt>
    <dgm:pt modelId="{84EB7C9A-A3FA-4BCA-8FA4-5C28528E32AF}" type="pres">
      <dgm:prSet presAssocID="{EC27D7EB-6055-4385-A92D-BAADF1B7A1A0}" presName="parTx" presStyleLbl="alignNode1" presStyleIdx="2" presStyleCnt="3">
        <dgm:presLayoutVars>
          <dgm:chMax val="0"/>
          <dgm:chPref val="0"/>
          <dgm:bulletEnabled val="1"/>
        </dgm:presLayoutVars>
      </dgm:prSet>
      <dgm:spPr/>
      <dgm:t>
        <a:bodyPr/>
        <a:lstStyle/>
        <a:p>
          <a:endParaRPr lang="en-US"/>
        </a:p>
      </dgm:t>
    </dgm:pt>
    <dgm:pt modelId="{7846175D-5903-4ED1-A8DC-1FE9FC5D3869}" type="pres">
      <dgm:prSet presAssocID="{EC27D7EB-6055-4385-A92D-BAADF1B7A1A0}" presName="desTx" presStyleLbl="alignAccFollowNode1" presStyleIdx="2" presStyleCnt="3">
        <dgm:presLayoutVars>
          <dgm:bulletEnabled val="1"/>
        </dgm:presLayoutVars>
      </dgm:prSet>
      <dgm:spPr/>
      <dgm:t>
        <a:bodyPr/>
        <a:lstStyle/>
        <a:p>
          <a:endParaRPr lang="en-US"/>
        </a:p>
      </dgm:t>
    </dgm:pt>
  </dgm:ptLst>
  <dgm:cxnLst>
    <dgm:cxn modelId="{DA649875-161F-4B9E-87FA-F5A7805B334A}" type="presOf" srcId="{6FFA2A16-DD58-4939-8041-213AF9B0AC5F}" destId="{7846175D-5903-4ED1-A8DC-1FE9FC5D3869}" srcOrd="0" destOrd="6" presId="urn:microsoft.com/office/officeart/2005/8/layout/hList1"/>
    <dgm:cxn modelId="{157B0FB7-72D2-443C-8652-813AF1B05390}" type="presOf" srcId="{1C5A39AD-515F-4A56-AF7F-5C4E6DA65C1B}" destId="{6C9A8E66-371D-4A7A-898B-35CDDDB1B1D4}" srcOrd="0" destOrd="4" presId="urn:microsoft.com/office/officeart/2005/8/layout/hList1"/>
    <dgm:cxn modelId="{98144A50-71F8-470C-900A-5E79E54FCECF}" type="presOf" srcId="{EC27D7EB-6055-4385-A92D-BAADF1B7A1A0}" destId="{84EB7C9A-A3FA-4BCA-8FA4-5C28528E32AF}" srcOrd="0" destOrd="0" presId="urn:microsoft.com/office/officeart/2005/8/layout/hList1"/>
    <dgm:cxn modelId="{2CA569A5-1E9E-4A3E-B8C4-30628AC1B2C8}" srcId="{8BFA988C-D9C0-4432-AB20-F92C899886BE}" destId="{B054434D-2E84-4F5E-BFDF-C139A7D09A59}" srcOrd="1" destOrd="0" parTransId="{D2ED1A07-45DC-424E-9C20-9C24B53FB3D8}" sibTransId="{74B97E66-8F9F-4437-925E-7B0A4E5FAD61}"/>
    <dgm:cxn modelId="{348E46E9-0E19-48E1-A0CD-74CDC344A95C}" type="presOf" srcId="{3FD76B91-D03D-44C0-86E8-E9A12E71520C}" destId="{6C9A8E66-371D-4A7A-898B-35CDDDB1B1D4}" srcOrd="0" destOrd="9" presId="urn:microsoft.com/office/officeart/2005/8/layout/hList1"/>
    <dgm:cxn modelId="{53385B69-4F54-4FC7-A929-B9E48FDFB65B}" srcId="{EC27D7EB-6055-4385-A92D-BAADF1B7A1A0}" destId="{AE61EBF1-1886-49F0-86F4-69DD87670A27}" srcOrd="2" destOrd="0" parTransId="{C7773107-7F52-4690-A6F7-CEA0BADC50F7}" sibTransId="{C96F505C-17C3-474C-8443-7F181D5D1A11}"/>
    <dgm:cxn modelId="{13FE7EFB-B03C-4B9B-80CC-8BA69589A935}" srcId="{AE61EBF1-1886-49F0-86F4-69DD87670A27}" destId="{6FFA2A16-DD58-4939-8041-213AF9B0AC5F}" srcOrd="0" destOrd="0" parTransId="{45EFE988-0953-4C9B-A5D4-BE797AC531E1}" sibTransId="{42EA16D5-7AFF-42A1-872D-9E1D6973A821}"/>
    <dgm:cxn modelId="{BAEB7CB8-FA3B-4359-AABD-7F77A0AAE912}" srcId="{8BFA988C-D9C0-4432-AB20-F92C899886BE}" destId="{E9BF916B-535D-41D3-8577-7D4D63D330C5}" srcOrd="2" destOrd="0" parTransId="{21B7C3DA-4928-48AD-BD83-EE78C94EEB4B}" sibTransId="{A12B11B5-D667-4440-9AC2-80296413C78D}"/>
    <dgm:cxn modelId="{F89D30D5-6286-4889-8C27-3D4D0C028A18}" type="presOf" srcId="{3EDA5ED4-9528-4DCE-8FC8-991383FFA42E}" destId="{7846175D-5903-4ED1-A8DC-1FE9FC5D3869}" srcOrd="0" destOrd="4" presId="urn:microsoft.com/office/officeart/2005/8/layout/hList1"/>
    <dgm:cxn modelId="{54A9AB29-F654-4374-A8EC-EC672357AF82}" srcId="{D995EC4F-C4AD-4322-9F6A-EC4991A1565A}" destId="{04C0A806-5D2D-4F95-AD17-6154542FB5E7}" srcOrd="0" destOrd="0" parTransId="{DCD00087-3E84-4415-8F8E-66DDAB4DE73D}" sibTransId="{3C902B8C-96E0-4E44-973C-17CAD047ED8D}"/>
    <dgm:cxn modelId="{F2D84D9F-FC37-4BD7-95BC-301C106BD18A}" type="presOf" srcId="{FDC71C0B-AF42-48F4-928B-C3E6AE4662BE}" destId="{C5E91E58-56B6-4C23-A664-64F5B5C0A88E}" srcOrd="0" destOrd="2" presId="urn:microsoft.com/office/officeart/2005/8/layout/hList1"/>
    <dgm:cxn modelId="{3A5E9E46-3ECA-48DA-84E2-52C8403527F5}" type="presOf" srcId="{8BFA988C-D9C0-4432-AB20-F92C899886BE}" destId="{6C9A8E66-371D-4A7A-898B-35CDDDB1B1D4}" srcOrd="0" destOrd="3" presId="urn:microsoft.com/office/officeart/2005/8/layout/hList1"/>
    <dgm:cxn modelId="{E4314FAF-B401-4CD6-85DC-D9CD57924406}" srcId="{F0311A89-0F74-4C61-B229-F1807D0381B4}" destId="{8BFA988C-D9C0-4432-AB20-F92C899886BE}" srcOrd="2" destOrd="0" parTransId="{11167812-2391-4502-B1A4-3ED42318A117}" sibTransId="{78FA6F42-122D-45ED-AC10-ACF3A191C4AB}"/>
    <dgm:cxn modelId="{56A266E0-DEDF-4047-A0CF-812274C9A8A3}" srcId="{8BFA988C-D9C0-4432-AB20-F92C899886BE}" destId="{1C5A39AD-515F-4A56-AF7F-5C4E6DA65C1B}" srcOrd="0" destOrd="0" parTransId="{BFAF4AED-8C37-4C64-BD7D-B4F59D823211}" sibTransId="{64F1D3B8-E94B-4F7D-8834-6A2E42AD5A2C}"/>
    <dgm:cxn modelId="{46B0B70A-88BD-4975-8D8D-4EC10ED48053}" type="presOf" srcId="{04C0A806-5D2D-4F95-AD17-6154542FB5E7}" destId="{C5E91E58-56B6-4C23-A664-64F5B5C0A88E}" srcOrd="0" destOrd="0" presId="urn:microsoft.com/office/officeart/2005/8/layout/hList1"/>
    <dgm:cxn modelId="{545FDD54-6D74-48E1-9E5F-BA2FD591A842}" srcId="{F0311A89-0F74-4C61-B229-F1807D0381B4}" destId="{2B01DCE6-7B5F-40F5-8109-373A17F37270}" srcOrd="3" destOrd="0" parTransId="{82D0C3B1-961E-40D7-8009-FC9F002A025A}" sibTransId="{7E143428-BF1C-427D-A7C3-31913223E584}"/>
    <dgm:cxn modelId="{B53E3E91-BE93-400C-8429-8BEDC6F4B490}" srcId="{D995EC4F-C4AD-4322-9F6A-EC4991A1565A}" destId="{56F1C3B6-B9BC-48BC-A69E-A6C9B77BFE01}" srcOrd="1" destOrd="0" parTransId="{3F63A40A-8148-4FA0-982E-C561F03665DA}" sibTransId="{4F76F275-64D9-4638-B1A1-0756BCC974DB}"/>
    <dgm:cxn modelId="{C94A49D8-4A39-431A-9995-4F187E21DC7B}" srcId="{03F4CE1D-2CE3-41E0-A2E2-B91786A8DBE1}" destId="{EC27D7EB-6055-4385-A92D-BAADF1B7A1A0}" srcOrd="2" destOrd="0" parTransId="{A7271ACB-DB0E-499E-AAB2-7C00A5B0B725}" sibTransId="{35942431-3055-45DC-A974-1349ADB04A65}"/>
    <dgm:cxn modelId="{B713741D-2FB4-467F-AD0F-EBE2D7E36369}" srcId="{143E9EF8-86F4-42A3-B655-DBAB02713F17}" destId="{3EDA5ED4-9528-4DCE-8FC8-991383FFA42E}" srcOrd="0" destOrd="0" parTransId="{6BD8D206-881F-4B07-9A2A-448F56C743A2}" sibTransId="{1A159583-9E14-4798-BEC4-EB0138FDECDD}"/>
    <dgm:cxn modelId="{1E0E4A78-148A-417D-9FD8-4ACE708749FC}" srcId="{0ECFFFDD-12F5-4E1D-8E5F-28E83A62C2A4}" destId="{F0C17426-4AEC-4E00-AF53-725C687E0A69}" srcOrd="1" destOrd="0" parTransId="{4D89A55F-683D-4BD2-9538-97DF0C1EEE98}" sibTransId="{1B19D48A-0727-4C60-80D1-164DB67DADD2}"/>
    <dgm:cxn modelId="{15D7C8B4-4C4B-4877-A7FD-0037020FACE6}" type="presOf" srcId="{AE61EBF1-1886-49F0-86F4-69DD87670A27}" destId="{7846175D-5903-4ED1-A8DC-1FE9FC5D3869}" srcOrd="0" destOrd="5" presId="urn:microsoft.com/office/officeart/2005/8/layout/hList1"/>
    <dgm:cxn modelId="{041CEB5D-6EF5-4318-B59E-DDA34D580B11}" type="presOf" srcId="{FD86ABA4-6DD2-40C7-B5A3-DE60BCE45F39}" destId="{6C9A8E66-371D-4A7A-898B-35CDDDB1B1D4}" srcOrd="0" destOrd="8" presId="urn:microsoft.com/office/officeart/2005/8/layout/hList1"/>
    <dgm:cxn modelId="{8FE95B41-526D-42BB-B3D8-B70D1FE885EF}" type="presOf" srcId="{03F4CE1D-2CE3-41E0-A2E2-B91786A8DBE1}" destId="{9668C4AA-53BB-4A8C-9DC8-4741DA31D891}" srcOrd="0" destOrd="0" presId="urn:microsoft.com/office/officeart/2005/8/layout/hList1"/>
    <dgm:cxn modelId="{A9C3112E-AB32-44CD-B981-72E3194DFEBE}" srcId="{F66E90D1-B4CB-4339-A716-838568747FF8}" destId="{AEBBBBBF-572C-46DE-9EC0-0277650DDEF9}" srcOrd="0" destOrd="0" parTransId="{7BF357C4-A5DC-4D51-AB73-AF59546ACB94}" sibTransId="{7E21D84A-CA98-4ADC-A71B-D792DA5C533B}"/>
    <dgm:cxn modelId="{2008B8E3-3CB6-42B6-80EB-705EF53C05CD}" srcId="{2B01DCE6-7B5F-40F5-8109-373A17F37270}" destId="{FD86ABA4-6DD2-40C7-B5A3-DE60BCE45F39}" srcOrd="0" destOrd="0" parTransId="{41A08478-EDED-46A0-A345-F533FC04962F}" sibTransId="{6AE084DD-E03B-465B-853E-A415C2FF65E2}"/>
    <dgm:cxn modelId="{FBAEEE18-5ACE-48F4-9168-6FC9C9D01A54}" srcId="{03F4CE1D-2CE3-41E0-A2E2-B91786A8DBE1}" destId="{D995EC4F-C4AD-4322-9F6A-EC4991A1565A}" srcOrd="1" destOrd="0" parTransId="{5CC52F09-7DCE-4385-B50A-B52F6CB9ACC3}" sibTransId="{B7DBC979-F9E1-4718-AD6F-173A9C902E2C}"/>
    <dgm:cxn modelId="{B5AAAA4C-1488-4891-96EA-6C2AEB01D7D9}" type="presOf" srcId="{8613740D-616B-48AC-A349-8E357E6F6FC4}" destId="{7846175D-5903-4ED1-A8DC-1FE9FC5D3869}" srcOrd="0" destOrd="0" presId="urn:microsoft.com/office/officeart/2005/8/layout/hList1"/>
    <dgm:cxn modelId="{134E02D5-0B80-4CAB-9202-25C3E821B3A5}" type="presOf" srcId="{D995EC4F-C4AD-4322-9F6A-EC4991A1565A}" destId="{9FA1ED09-3E49-4074-A88C-56EB86246B9D}" srcOrd="0" destOrd="0" presId="urn:microsoft.com/office/officeart/2005/8/layout/hList1"/>
    <dgm:cxn modelId="{FFDB8641-9174-4D02-BAD1-82425D5F4A18}" srcId="{EC27D7EB-6055-4385-A92D-BAADF1B7A1A0}" destId="{143E9EF8-86F4-42A3-B655-DBAB02713F17}" srcOrd="1" destOrd="0" parTransId="{3C9D47DB-4B41-4071-8323-2BECA2C2CE88}" sibTransId="{E03433DB-0718-4923-ADA6-4F42E775E808}"/>
    <dgm:cxn modelId="{559D7236-FA5D-4A49-8F51-FC3C52257F60}" type="presOf" srcId="{F0311A89-0F74-4C61-B229-F1807D0381B4}" destId="{E8F678BF-C413-4151-8398-80BC3530BB74}" srcOrd="0" destOrd="0" presId="urn:microsoft.com/office/officeart/2005/8/layout/hList1"/>
    <dgm:cxn modelId="{7C8B55B4-73B4-4CC8-ABF2-06AACD34B429}" srcId="{8613740D-616B-48AC-A349-8E357E6F6FC4}" destId="{4F8B90C7-4E29-4F5C-905D-F11DD5974F08}" srcOrd="1" destOrd="0" parTransId="{DE5A6147-39B9-4001-8A61-7BF9B06D0BB9}" sibTransId="{9CFF2B0F-7FD7-4D6E-8D25-C80A8B953115}"/>
    <dgm:cxn modelId="{FF125C61-B340-4301-8F38-4EB3F1A3BC3C}" srcId="{03F4CE1D-2CE3-41E0-A2E2-B91786A8DBE1}" destId="{F0311A89-0F74-4C61-B229-F1807D0381B4}" srcOrd="0" destOrd="0" parTransId="{1F559124-4237-4DD9-9351-A441E9EEA20A}" sibTransId="{A6512918-5945-44CD-A36D-1579DE5570BF}"/>
    <dgm:cxn modelId="{2B5AF282-2DAF-4334-9265-BE5B0A0F5DBE}" type="presOf" srcId="{B054434D-2E84-4F5E-BFDF-C139A7D09A59}" destId="{6C9A8E66-371D-4A7A-898B-35CDDDB1B1D4}" srcOrd="0" destOrd="5" presId="urn:microsoft.com/office/officeart/2005/8/layout/hList1"/>
    <dgm:cxn modelId="{CCE1B73D-2191-4552-9B71-1EFFC2A00E30}" type="presOf" srcId="{59D72F7C-2A92-447D-B49D-EACCF0F59BEC}" destId="{6C9A8E66-371D-4A7A-898B-35CDDDB1B1D4}" srcOrd="0" destOrd="0" presId="urn:microsoft.com/office/officeart/2005/8/layout/hList1"/>
    <dgm:cxn modelId="{D2996F94-15AB-468E-A075-557BDCAC5D92}" srcId="{EC27D7EB-6055-4385-A92D-BAADF1B7A1A0}" destId="{0ECFFFDD-12F5-4E1D-8E5F-28E83A62C2A4}" srcOrd="3" destOrd="0" parTransId="{557D4F5D-BA4D-491F-A856-301821F0ABBE}" sibTransId="{8DD65D6A-3734-42A6-97E7-E2F367AB2DEC}"/>
    <dgm:cxn modelId="{26DCF492-70A5-42BF-91AF-C433E3D41879}" type="presOf" srcId="{2B01DCE6-7B5F-40F5-8109-373A17F37270}" destId="{6C9A8E66-371D-4A7A-898B-35CDDDB1B1D4}" srcOrd="0" destOrd="7" presId="urn:microsoft.com/office/officeart/2005/8/layout/hList1"/>
    <dgm:cxn modelId="{BC3B0ABE-4784-4786-944F-BE8A82D0F638}" srcId="{F0311A89-0F74-4C61-B229-F1807D0381B4}" destId="{59D72F7C-2A92-447D-B49D-EACCF0F59BEC}" srcOrd="0" destOrd="0" parTransId="{790D527F-149A-4A77-8F67-6C9F1986C5C4}" sibTransId="{9371E4C3-89CE-49B1-B3DF-BDFE1554364C}"/>
    <dgm:cxn modelId="{1A19FB8F-1E70-4E2E-BDC7-C1A307C387B0}" srcId="{D995EC4F-C4AD-4322-9F6A-EC4991A1565A}" destId="{FDC71C0B-AF42-48F4-928B-C3E6AE4662BE}" srcOrd="2" destOrd="0" parTransId="{18AEEDB7-62A8-4D99-840B-262B56B8DDCD}" sibTransId="{A00D3092-57C9-412D-9110-B4FBFD6C752F}"/>
    <dgm:cxn modelId="{70AF9724-905D-431D-A89A-89D4F829ABEC}" type="presOf" srcId="{4F8B90C7-4E29-4F5C-905D-F11DD5974F08}" destId="{7846175D-5903-4ED1-A8DC-1FE9FC5D3869}" srcOrd="0" destOrd="2" presId="urn:microsoft.com/office/officeart/2005/8/layout/hList1"/>
    <dgm:cxn modelId="{EACC1650-F099-46C3-B1DC-78F16A0F9D17}" type="presOf" srcId="{F66E90D1-B4CB-4339-A716-838568747FF8}" destId="{6C9A8E66-371D-4A7A-898B-35CDDDB1B1D4}" srcOrd="0" destOrd="1" presId="urn:microsoft.com/office/officeart/2005/8/layout/hList1"/>
    <dgm:cxn modelId="{2D311A83-4F84-4903-954E-F2AAB0CC7751}" type="presOf" srcId="{AEBBBBBF-572C-46DE-9EC0-0277650DDEF9}" destId="{6C9A8E66-371D-4A7A-898B-35CDDDB1B1D4}" srcOrd="0" destOrd="2" presId="urn:microsoft.com/office/officeart/2005/8/layout/hList1"/>
    <dgm:cxn modelId="{893633E9-628E-4448-B141-01C66B9FC6FD}" srcId="{8613740D-616B-48AC-A349-8E357E6F6FC4}" destId="{86D5C83F-F73C-4FB5-AB53-740A69C39492}" srcOrd="0" destOrd="0" parTransId="{1637DBF1-8DCF-4343-B9A3-6ECD457A3297}" sibTransId="{D7964876-1D7F-4A77-921E-B2F14C9306E1}"/>
    <dgm:cxn modelId="{5E5ED203-E447-44C3-9ECB-8849A8B15ABB}" type="presOf" srcId="{0ECFFFDD-12F5-4E1D-8E5F-28E83A62C2A4}" destId="{7846175D-5903-4ED1-A8DC-1FE9FC5D3869}" srcOrd="0" destOrd="7" presId="urn:microsoft.com/office/officeart/2005/8/layout/hList1"/>
    <dgm:cxn modelId="{C68868A2-9EC3-4722-A36B-4C63246AA158}" srcId="{F0311A89-0F74-4C61-B229-F1807D0381B4}" destId="{F66E90D1-B4CB-4339-A716-838568747FF8}" srcOrd="1" destOrd="0" parTransId="{8805AF79-DAF0-4012-A370-60669C0268C6}" sibTransId="{BD4F01E7-A788-453D-A5BD-121DBE726EE7}"/>
    <dgm:cxn modelId="{CAA2869D-5D91-4017-BA0B-3A7128BE834D}" type="presOf" srcId="{E9BF916B-535D-41D3-8577-7D4D63D330C5}" destId="{6C9A8E66-371D-4A7A-898B-35CDDDB1B1D4}" srcOrd="0" destOrd="6" presId="urn:microsoft.com/office/officeart/2005/8/layout/hList1"/>
    <dgm:cxn modelId="{EF156E84-AEEC-415C-B593-3D07CC3BD85F}" srcId="{0ECFFFDD-12F5-4E1D-8E5F-28E83A62C2A4}" destId="{61445D5F-2E5B-4A38-A90D-3EF5CFF087BB}" srcOrd="0" destOrd="0" parTransId="{0E367EB8-2DAB-480C-94E8-7ECB361CE242}" sibTransId="{260EE5C7-E53B-4032-A5EE-7DC0EE64594E}"/>
    <dgm:cxn modelId="{C5E195DD-8333-4670-ABC0-AA0812174674}" srcId="{EC27D7EB-6055-4385-A92D-BAADF1B7A1A0}" destId="{8613740D-616B-48AC-A349-8E357E6F6FC4}" srcOrd="0" destOrd="0" parTransId="{CADBBA63-AA67-4E1D-AE27-79D84312CF33}" sibTransId="{C8E97C19-42A0-4E40-830F-CD9E64CB2DD3}"/>
    <dgm:cxn modelId="{98D5F0B5-E82B-427A-B7A4-D6C84B04AA01}" type="presOf" srcId="{86D5C83F-F73C-4FB5-AB53-740A69C39492}" destId="{7846175D-5903-4ED1-A8DC-1FE9FC5D3869}" srcOrd="0" destOrd="1" presId="urn:microsoft.com/office/officeart/2005/8/layout/hList1"/>
    <dgm:cxn modelId="{D77B11DD-A683-466E-AA0E-4B10F7997A7B}" srcId="{F0311A89-0F74-4C61-B229-F1807D0381B4}" destId="{3FD76B91-D03D-44C0-86E8-E9A12E71520C}" srcOrd="4" destOrd="0" parTransId="{8A47F050-C517-423B-9D12-7D55F0FF12EB}" sibTransId="{4DB43005-2AB6-4C2C-9AE9-5FCEF2ACABD3}"/>
    <dgm:cxn modelId="{267DADB1-C8F2-4910-B7C5-7AE782574BA6}" type="presOf" srcId="{143E9EF8-86F4-42A3-B655-DBAB02713F17}" destId="{7846175D-5903-4ED1-A8DC-1FE9FC5D3869}" srcOrd="0" destOrd="3" presId="urn:microsoft.com/office/officeart/2005/8/layout/hList1"/>
    <dgm:cxn modelId="{31375B91-D39F-4E22-A2C0-F0DAC8EA8FA5}" type="presOf" srcId="{F0C17426-4AEC-4E00-AF53-725C687E0A69}" destId="{7846175D-5903-4ED1-A8DC-1FE9FC5D3869}" srcOrd="0" destOrd="9" presId="urn:microsoft.com/office/officeart/2005/8/layout/hList1"/>
    <dgm:cxn modelId="{D96C00F1-5D9C-48F4-8882-3ED8EFBEA6A2}" type="presOf" srcId="{61445D5F-2E5B-4A38-A90D-3EF5CFF087BB}" destId="{7846175D-5903-4ED1-A8DC-1FE9FC5D3869}" srcOrd="0" destOrd="8" presId="urn:microsoft.com/office/officeart/2005/8/layout/hList1"/>
    <dgm:cxn modelId="{FC24070B-B348-43BA-B5D3-165B3AAF4F86}" type="presOf" srcId="{56F1C3B6-B9BC-48BC-A69E-A6C9B77BFE01}" destId="{C5E91E58-56B6-4C23-A664-64F5B5C0A88E}" srcOrd="0" destOrd="1" presId="urn:microsoft.com/office/officeart/2005/8/layout/hList1"/>
    <dgm:cxn modelId="{944A2379-BC8D-45CE-BBF9-B66AB63279A1}" type="presParOf" srcId="{9668C4AA-53BB-4A8C-9DC8-4741DA31D891}" destId="{765840A6-0E9E-4F24-957C-3CA84879AAA2}" srcOrd="0" destOrd="0" presId="urn:microsoft.com/office/officeart/2005/8/layout/hList1"/>
    <dgm:cxn modelId="{85C29B37-5F42-4411-BF32-FC7CA5204082}" type="presParOf" srcId="{765840A6-0E9E-4F24-957C-3CA84879AAA2}" destId="{E8F678BF-C413-4151-8398-80BC3530BB74}" srcOrd="0" destOrd="0" presId="urn:microsoft.com/office/officeart/2005/8/layout/hList1"/>
    <dgm:cxn modelId="{3F315078-143A-402B-A0B3-A57EA703F26C}" type="presParOf" srcId="{765840A6-0E9E-4F24-957C-3CA84879AAA2}" destId="{6C9A8E66-371D-4A7A-898B-35CDDDB1B1D4}" srcOrd="1" destOrd="0" presId="urn:microsoft.com/office/officeart/2005/8/layout/hList1"/>
    <dgm:cxn modelId="{FD4227E6-423D-42B4-A7D3-4F766D386167}" type="presParOf" srcId="{9668C4AA-53BB-4A8C-9DC8-4741DA31D891}" destId="{A5658927-062D-41CA-924D-FCDCCF15D76B}" srcOrd="1" destOrd="0" presId="urn:microsoft.com/office/officeart/2005/8/layout/hList1"/>
    <dgm:cxn modelId="{A4A779C7-6324-4281-9ED0-8A48A9134D30}" type="presParOf" srcId="{9668C4AA-53BB-4A8C-9DC8-4741DA31D891}" destId="{9771A248-159D-45C5-AB4C-F94B830BB6EA}" srcOrd="2" destOrd="0" presId="urn:microsoft.com/office/officeart/2005/8/layout/hList1"/>
    <dgm:cxn modelId="{80032B95-5E35-47E7-9D07-789FE346E638}" type="presParOf" srcId="{9771A248-159D-45C5-AB4C-F94B830BB6EA}" destId="{9FA1ED09-3E49-4074-A88C-56EB86246B9D}" srcOrd="0" destOrd="0" presId="urn:microsoft.com/office/officeart/2005/8/layout/hList1"/>
    <dgm:cxn modelId="{93C92890-2DE2-43EF-B4AE-EA0D5254FAD9}" type="presParOf" srcId="{9771A248-159D-45C5-AB4C-F94B830BB6EA}" destId="{C5E91E58-56B6-4C23-A664-64F5B5C0A88E}" srcOrd="1" destOrd="0" presId="urn:microsoft.com/office/officeart/2005/8/layout/hList1"/>
    <dgm:cxn modelId="{12F2EF23-A4C7-4CB7-964B-30C32F11AEC3}" type="presParOf" srcId="{9668C4AA-53BB-4A8C-9DC8-4741DA31D891}" destId="{CBA11F69-F941-48BC-AD40-21C4E077D973}" srcOrd="3" destOrd="0" presId="urn:microsoft.com/office/officeart/2005/8/layout/hList1"/>
    <dgm:cxn modelId="{64FF2561-F6A1-45B7-8725-01B3B18B3F57}" type="presParOf" srcId="{9668C4AA-53BB-4A8C-9DC8-4741DA31D891}" destId="{D48D5400-1C0C-4AEC-A2A9-C4A24C14716A}" srcOrd="4" destOrd="0" presId="urn:microsoft.com/office/officeart/2005/8/layout/hList1"/>
    <dgm:cxn modelId="{243DF8CF-950A-4918-8D25-C09E173EE14D}" type="presParOf" srcId="{D48D5400-1C0C-4AEC-A2A9-C4A24C14716A}" destId="{84EB7C9A-A3FA-4BCA-8FA4-5C28528E32AF}" srcOrd="0" destOrd="0" presId="urn:microsoft.com/office/officeart/2005/8/layout/hList1"/>
    <dgm:cxn modelId="{38F4E9C3-90D8-4BC7-A974-4DF20652BADA}" type="presParOf" srcId="{D48D5400-1C0C-4AEC-A2A9-C4A24C14716A}" destId="{7846175D-5903-4ED1-A8DC-1FE9FC5D38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F60B8-D78B-42C3-920C-B4C2E914FA14}">
      <dsp:nvSpPr>
        <dsp:cNvPr id="0" name=""/>
        <dsp:cNvSpPr/>
      </dsp:nvSpPr>
      <dsp:spPr>
        <a:xfrm rot="5400000">
          <a:off x="-168368" y="244284"/>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Question</a:t>
          </a:r>
        </a:p>
      </dsp:txBody>
      <dsp:txXfrm rot="-5400000">
        <a:off x="1" y="468775"/>
        <a:ext cx="785720" cy="336737"/>
      </dsp:txXfrm>
    </dsp:sp>
    <dsp:sp modelId="{3AD4774F-F1CB-4F72-83F9-8DF98D82FCA6}">
      <dsp:nvSpPr>
        <dsp:cNvPr id="0" name=""/>
        <dsp:cNvSpPr/>
      </dsp:nvSpPr>
      <dsp:spPr>
        <a:xfrm rot="5400000">
          <a:off x="4998580" y="-4201904"/>
          <a:ext cx="85951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Observe</a:t>
          </a:r>
        </a:p>
        <a:p>
          <a:pPr marL="171450" lvl="1" indent="-171450" algn="l" defTabSz="800100">
            <a:lnSpc>
              <a:spcPct val="90000"/>
            </a:lnSpc>
            <a:spcBef>
              <a:spcPct val="0"/>
            </a:spcBef>
            <a:spcAft>
              <a:spcPct val="15000"/>
            </a:spcAft>
            <a:buChar char="••"/>
          </a:pPr>
          <a:r>
            <a:rPr lang="en-US" sz="1800" kern="1200" dirty="0"/>
            <a:t>Read literature</a:t>
          </a:r>
        </a:p>
        <a:p>
          <a:pPr marL="171450" lvl="1" indent="-171450" algn="l" defTabSz="800100">
            <a:lnSpc>
              <a:spcPct val="90000"/>
            </a:lnSpc>
            <a:spcBef>
              <a:spcPct val="0"/>
            </a:spcBef>
            <a:spcAft>
              <a:spcPct val="15000"/>
            </a:spcAft>
            <a:buChar char="••"/>
          </a:pPr>
          <a:r>
            <a:rPr lang="en-US" sz="1800" kern="1200" dirty="0"/>
            <a:t>Talk with others</a:t>
          </a:r>
        </a:p>
      </dsp:txBody>
      <dsp:txXfrm rot="-5400000">
        <a:off x="785720" y="52914"/>
        <a:ext cx="9243279" cy="775601"/>
      </dsp:txXfrm>
    </dsp:sp>
    <dsp:sp modelId="{EB67B6AD-E9AD-4076-ADE4-D19AB0010921}">
      <dsp:nvSpPr>
        <dsp:cNvPr id="0" name=""/>
        <dsp:cNvSpPr/>
      </dsp:nvSpPr>
      <dsp:spPr>
        <a:xfrm rot="5400000">
          <a:off x="-168368" y="1273978"/>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Design</a:t>
          </a:r>
        </a:p>
      </dsp:txBody>
      <dsp:txXfrm rot="-5400000">
        <a:off x="1" y="1498469"/>
        <a:ext cx="785720" cy="336737"/>
      </dsp:txXfrm>
    </dsp:sp>
    <dsp:sp modelId="{2BCEA258-6E52-45A9-9822-2AD762AC4BEC}">
      <dsp:nvSpPr>
        <dsp:cNvPr id="0" name=""/>
        <dsp:cNvSpPr/>
      </dsp:nvSpPr>
      <dsp:spPr>
        <a:xfrm rot="5400000">
          <a:off x="5063540" y="-3172210"/>
          <a:ext cx="72959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Develop hypothesis</a:t>
          </a:r>
        </a:p>
        <a:p>
          <a:pPr marL="228600" lvl="1" indent="-228600" algn="l" defTabSz="889000">
            <a:lnSpc>
              <a:spcPct val="90000"/>
            </a:lnSpc>
            <a:spcBef>
              <a:spcPct val="0"/>
            </a:spcBef>
            <a:spcAft>
              <a:spcPct val="15000"/>
            </a:spcAft>
            <a:buChar char="••"/>
          </a:pPr>
          <a:r>
            <a:rPr lang="en-US" sz="2000" kern="1200" dirty="0"/>
            <a:t>Design experimental/observational plan</a:t>
          </a:r>
        </a:p>
      </dsp:txBody>
      <dsp:txXfrm rot="-5400000">
        <a:off x="785720" y="1141226"/>
        <a:ext cx="9249621" cy="658365"/>
      </dsp:txXfrm>
    </dsp:sp>
    <dsp:sp modelId="{D7EB31D0-9A2D-43A3-8F01-AA24F148EED8}">
      <dsp:nvSpPr>
        <dsp:cNvPr id="0" name=""/>
        <dsp:cNvSpPr/>
      </dsp:nvSpPr>
      <dsp:spPr>
        <a:xfrm rot="5400000">
          <a:off x="-168368" y="2303672"/>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Pre-Approval?</a:t>
          </a:r>
        </a:p>
      </dsp:txBody>
      <dsp:txXfrm rot="-5400000">
        <a:off x="1" y="2528163"/>
        <a:ext cx="785720" cy="336737"/>
      </dsp:txXfrm>
    </dsp:sp>
    <dsp:sp modelId="{BC02F95E-48D9-4A65-A5BD-E294123183FE}">
      <dsp:nvSpPr>
        <dsp:cNvPr id="0" name=""/>
        <dsp:cNvSpPr/>
      </dsp:nvSpPr>
      <dsp:spPr>
        <a:xfrm rot="5400000">
          <a:off x="5063540" y="-2142516"/>
          <a:ext cx="72959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Determine if pre-approval is needed by IRB or SRC</a:t>
          </a:r>
        </a:p>
      </dsp:txBody>
      <dsp:txXfrm rot="-5400000">
        <a:off x="785720" y="2170920"/>
        <a:ext cx="9249621" cy="658365"/>
      </dsp:txXfrm>
    </dsp:sp>
    <dsp:sp modelId="{A65DA000-17DE-4D83-82FD-DB3190735A9A}">
      <dsp:nvSpPr>
        <dsp:cNvPr id="0" name=""/>
        <dsp:cNvSpPr/>
      </dsp:nvSpPr>
      <dsp:spPr>
        <a:xfrm rot="5400000">
          <a:off x="-168368" y="3457372"/>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Conduct Project</a:t>
          </a:r>
        </a:p>
      </dsp:txBody>
      <dsp:txXfrm rot="-5400000">
        <a:off x="1" y="3681863"/>
        <a:ext cx="785720" cy="336737"/>
      </dsp:txXfrm>
    </dsp:sp>
    <dsp:sp modelId="{828672E2-332D-4B7F-A1B8-791DFA93509C}">
      <dsp:nvSpPr>
        <dsp:cNvPr id="0" name=""/>
        <dsp:cNvSpPr/>
      </dsp:nvSpPr>
      <dsp:spPr>
        <a:xfrm rot="5400000">
          <a:off x="4939534" y="-988816"/>
          <a:ext cx="977609"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Collect &amp; analyze data</a:t>
          </a:r>
        </a:p>
        <a:p>
          <a:pPr marL="228600" lvl="1" indent="-228600" algn="l" defTabSz="889000">
            <a:lnSpc>
              <a:spcPct val="90000"/>
            </a:lnSpc>
            <a:spcBef>
              <a:spcPct val="0"/>
            </a:spcBef>
            <a:spcAft>
              <a:spcPct val="15000"/>
            </a:spcAft>
            <a:buChar char="••"/>
          </a:pPr>
          <a:r>
            <a:rPr lang="en-US" sz="2000" kern="1200" dirty="0"/>
            <a:t>Create graphs/diagrams</a:t>
          </a:r>
        </a:p>
        <a:p>
          <a:pPr marL="228600" lvl="1" indent="-228600" algn="l" defTabSz="889000">
            <a:lnSpc>
              <a:spcPct val="90000"/>
            </a:lnSpc>
            <a:spcBef>
              <a:spcPct val="0"/>
            </a:spcBef>
            <a:spcAft>
              <a:spcPct val="15000"/>
            </a:spcAft>
            <a:buChar char="••"/>
          </a:pPr>
          <a:r>
            <a:rPr lang="en-US" sz="2000" kern="1200" dirty="0"/>
            <a:t>Create poster</a:t>
          </a:r>
        </a:p>
      </dsp:txBody>
      <dsp:txXfrm rot="-5400000">
        <a:off x="785721" y="3212720"/>
        <a:ext cx="9237514" cy="882163"/>
      </dsp:txXfrm>
    </dsp:sp>
    <dsp:sp modelId="{A470A81F-ACFD-4AF1-9E7E-3A10C1EE2CDD}">
      <dsp:nvSpPr>
        <dsp:cNvPr id="0" name=""/>
        <dsp:cNvSpPr/>
      </dsp:nvSpPr>
      <dsp:spPr>
        <a:xfrm rot="5400000">
          <a:off x="-168368" y="4487065"/>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Submit Project</a:t>
          </a:r>
        </a:p>
      </dsp:txBody>
      <dsp:txXfrm rot="-5400000">
        <a:off x="1" y="4711556"/>
        <a:ext cx="785720" cy="336737"/>
      </dsp:txXfrm>
    </dsp:sp>
    <dsp:sp modelId="{4CCAFCD3-1B77-4A7E-9432-CFA66DB8A807}">
      <dsp:nvSpPr>
        <dsp:cNvPr id="0" name=""/>
        <dsp:cNvSpPr/>
      </dsp:nvSpPr>
      <dsp:spPr>
        <a:xfrm rot="5400000">
          <a:off x="5063540" y="40877"/>
          <a:ext cx="72959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Triple check </a:t>
          </a:r>
          <a:r>
            <a:rPr lang="en-US" sz="2000" kern="1200" dirty="0" smtClean="0"/>
            <a:t>that all </a:t>
          </a:r>
          <a:r>
            <a:rPr lang="en-US" sz="2000" kern="1200" dirty="0"/>
            <a:t>forms are completed properly</a:t>
          </a:r>
        </a:p>
      </dsp:txBody>
      <dsp:txXfrm rot="-5400000">
        <a:off x="785720" y="4354313"/>
        <a:ext cx="9249621" cy="658365"/>
      </dsp:txXfrm>
    </dsp:sp>
    <dsp:sp modelId="{B51D7CA4-B247-4A73-B821-C8E992EB918F}">
      <dsp:nvSpPr>
        <dsp:cNvPr id="0" name=""/>
        <dsp:cNvSpPr/>
      </dsp:nvSpPr>
      <dsp:spPr>
        <a:xfrm rot="5400000">
          <a:off x="-168368" y="5516759"/>
          <a:ext cx="1122457" cy="785720"/>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Attend MTSEF</a:t>
          </a:r>
        </a:p>
      </dsp:txBody>
      <dsp:txXfrm rot="-5400000">
        <a:off x="1" y="5741250"/>
        <a:ext cx="785720" cy="336737"/>
      </dsp:txXfrm>
    </dsp:sp>
    <dsp:sp modelId="{EDB6AC74-5232-4FD6-A529-90DFBCCCCE54}">
      <dsp:nvSpPr>
        <dsp:cNvPr id="0" name=""/>
        <dsp:cNvSpPr/>
      </dsp:nvSpPr>
      <dsp:spPr>
        <a:xfrm rot="5400000">
          <a:off x="5063540" y="1070571"/>
          <a:ext cx="729597" cy="92852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Have fun</a:t>
          </a:r>
          <a:r>
            <a:rPr lang="en-US" sz="1500" kern="1200" dirty="0"/>
            <a:t>!</a:t>
          </a:r>
        </a:p>
      </dsp:txBody>
      <dsp:txXfrm rot="-5400000">
        <a:off x="785720" y="5384007"/>
        <a:ext cx="9249621" cy="658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FBF5A-5E07-4CEA-A68C-CF8FFA9E20AE}">
      <dsp:nvSpPr>
        <dsp:cNvPr id="0" name=""/>
        <dsp:cNvSpPr/>
      </dsp:nvSpPr>
      <dsp:spPr>
        <a:xfrm>
          <a:off x="163046" y="9276"/>
          <a:ext cx="10492594"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a:t>IRB</a:t>
          </a:r>
        </a:p>
      </dsp:txBody>
      <dsp:txXfrm>
        <a:off x="163046" y="390755"/>
        <a:ext cx="10111115" cy="762959"/>
      </dsp:txXfrm>
    </dsp:sp>
    <dsp:sp modelId="{1F9D723E-8B4F-4C68-8885-8B82A4345813}">
      <dsp:nvSpPr>
        <dsp:cNvPr id="0" name=""/>
        <dsp:cNvSpPr/>
      </dsp:nvSpPr>
      <dsp:spPr>
        <a:xfrm>
          <a:off x="163046" y="1184008"/>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Projects involving human participants</a:t>
          </a:r>
        </a:p>
        <a:p>
          <a:pPr lvl="0" algn="l" defTabSz="755650">
            <a:lnSpc>
              <a:spcPct val="90000"/>
            </a:lnSpc>
            <a:spcBef>
              <a:spcPct val="0"/>
            </a:spcBef>
            <a:spcAft>
              <a:spcPct val="35000"/>
            </a:spcAft>
          </a:pPr>
          <a:r>
            <a:rPr lang="en-US" sz="1700" kern="1200" dirty="0"/>
            <a:t>Pre-approvals completed at school level (not by MTSEF)</a:t>
          </a:r>
        </a:p>
      </dsp:txBody>
      <dsp:txXfrm>
        <a:off x="163046" y="1184008"/>
        <a:ext cx="1939241" cy="2801829"/>
      </dsp:txXfrm>
    </dsp:sp>
    <dsp:sp modelId="{4DE8F182-DD17-426B-B31D-882F33B07B36}">
      <dsp:nvSpPr>
        <dsp:cNvPr id="0" name=""/>
        <dsp:cNvSpPr/>
      </dsp:nvSpPr>
      <dsp:spPr>
        <a:xfrm>
          <a:off x="2102078" y="518111"/>
          <a:ext cx="8553562"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a:t>SRC Pre-Approvals</a:t>
          </a:r>
        </a:p>
      </dsp:txBody>
      <dsp:txXfrm>
        <a:off x="2102078" y="899590"/>
        <a:ext cx="8172083" cy="762959"/>
      </dsp:txXfrm>
    </dsp:sp>
    <dsp:sp modelId="{21D35701-D0C2-47BF-B49F-F55D1CD5DC52}">
      <dsp:nvSpPr>
        <dsp:cNvPr id="0" name=""/>
        <dsp:cNvSpPr/>
      </dsp:nvSpPr>
      <dsp:spPr>
        <a:xfrm>
          <a:off x="2102078" y="1692844"/>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Projects involving human participants (pre-approved at school level), vertebrate animals, potentially hazardous biological agents (microorganisms, recombinant DNA, tissues)</a:t>
          </a:r>
        </a:p>
      </dsp:txBody>
      <dsp:txXfrm>
        <a:off x="2102078" y="1692844"/>
        <a:ext cx="1939241" cy="2801829"/>
      </dsp:txXfrm>
    </dsp:sp>
    <dsp:sp modelId="{69E53811-9D00-4C51-AE72-E69487FBC26D}">
      <dsp:nvSpPr>
        <dsp:cNvPr id="0" name=""/>
        <dsp:cNvSpPr/>
      </dsp:nvSpPr>
      <dsp:spPr>
        <a:xfrm>
          <a:off x="4041109" y="1026946"/>
          <a:ext cx="6614531"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a:t>All Approvals</a:t>
          </a:r>
        </a:p>
      </dsp:txBody>
      <dsp:txXfrm>
        <a:off x="4041109" y="1408425"/>
        <a:ext cx="6233052" cy="762959"/>
      </dsp:txXfrm>
    </dsp:sp>
    <dsp:sp modelId="{4705F736-BDB0-45F3-A325-E0A4DB88D848}">
      <dsp:nvSpPr>
        <dsp:cNvPr id="0" name=""/>
        <dsp:cNvSpPr/>
      </dsp:nvSpPr>
      <dsp:spPr>
        <a:xfrm>
          <a:off x="4041109" y="2201679"/>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All projects with all forms submitted</a:t>
          </a:r>
        </a:p>
      </dsp:txBody>
      <dsp:txXfrm>
        <a:off x="4041109" y="2201679"/>
        <a:ext cx="1939241" cy="2801829"/>
      </dsp:txXfrm>
    </dsp:sp>
    <dsp:sp modelId="{1D33273C-1627-467F-9F97-506F5C38E141}">
      <dsp:nvSpPr>
        <dsp:cNvPr id="0" name=""/>
        <dsp:cNvSpPr/>
      </dsp:nvSpPr>
      <dsp:spPr>
        <a:xfrm>
          <a:off x="5981190" y="1535781"/>
          <a:ext cx="4674450"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smtClean="0"/>
            <a:t>MTSEF</a:t>
          </a:r>
          <a:endParaRPr lang="en-US" sz="2100" kern="1200" dirty="0"/>
        </a:p>
      </dsp:txBody>
      <dsp:txXfrm>
        <a:off x="5981190" y="1917260"/>
        <a:ext cx="4292971" cy="762959"/>
      </dsp:txXfrm>
    </dsp:sp>
    <dsp:sp modelId="{B93031F6-4AD3-4581-A696-5FCEC028B616}">
      <dsp:nvSpPr>
        <dsp:cNvPr id="0" name=""/>
        <dsp:cNvSpPr/>
      </dsp:nvSpPr>
      <dsp:spPr>
        <a:xfrm>
          <a:off x="5981190" y="2710514"/>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1-2 </a:t>
          </a:r>
          <a:r>
            <a:rPr lang="en-US" sz="1700" kern="1200" dirty="0" smtClean="0"/>
            <a:t>days at Belmont University</a:t>
          </a:r>
          <a:endParaRPr lang="en-US" sz="1700" kern="1200" dirty="0"/>
        </a:p>
      </dsp:txBody>
      <dsp:txXfrm>
        <a:off x="5981190" y="2710514"/>
        <a:ext cx="1939241" cy="2801829"/>
      </dsp:txXfrm>
    </dsp:sp>
    <dsp:sp modelId="{4B2DCF07-5F2C-40CF-8F47-B56F317607B8}">
      <dsp:nvSpPr>
        <dsp:cNvPr id="0" name=""/>
        <dsp:cNvSpPr/>
      </dsp:nvSpPr>
      <dsp:spPr>
        <a:xfrm>
          <a:off x="7920221" y="2044616"/>
          <a:ext cx="2735419" cy="1525917"/>
        </a:xfrm>
        <a:prstGeom prst="rightArrow">
          <a:avLst>
            <a:gd name="adj1" fmla="val 50000"/>
            <a:gd name="adj2" fmla="val 5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42239" numCol="1" spcCol="1270" anchor="ctr" anchorCtr="0">
          <a:noAutofit/>
        </a:bodyPr>
        <a:lstStyle/>
        <a:p>
          <a:pPr lvl="0" algn="l" defTabSz="933450">
            <a:lnSpc>
              <a:spcPct val="90000"/>
            </a:lnSpc>
            <a:spcBef>
              <a:spcPct val="0"/>
            </a:spcBef>
            <a:spcAft>
              <a:spcPct val="35000"/>
            </a:spcAft>
          </a:pPr>
          <a:r>
            <a:rPr lang="en-US" sz="2100" kern="1200" dirty="0"/>
            <a:t>Awards Ceremony</a:t>
          </a:r>
        </a:p>
      </dsp:txBody>
      <dsp:txXfrm>
        <a:off x="7920221" y="2426095"/>
        <a:ext cx="2353940" cy="762959"/>
      </dsp:txXfrm>
    </dsp:sp>
    <dsp:sp modelId="{4BA2413A-890C-4267-9CE3-2C1C3FEF312F}">
      <dsp:nvSpPr>
        <dsp:cNvPr id="0" name=""/>
        <dsp:cNvSpPr/>
      </dsp:nvSpPr>
      <dsp:spPr>
        <a:xfrm>
          <a:off x="7920221" y="3219349"/>
          <a:ext cx="1939241" cy="2801829"/>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buNone/>
          </a:pPr>
          <a:r>
            <a:rPr lang="en-US" sz="1700" kern="1200" dirty="0"/>
            <a:t>~ </a:t>
          </a:r>
          <a:r>
            <a:rPr lang="en-US" sz="1700" kern="1200" dirty="0" smtClean="0"/>
            <a:t>1.5 hours at Belmont University</a:t>
          </a:r>
          <a:endParaRPr lang="en-US" sz="1700" kern="1200" dirty="0"/>
        </a:p>
        <a:p>
          <a:pPr lvl="0" algn="l" defTabSz="755650">
            <a:lnSpc>
              <a:spcPct val="90000"/>
            </a:lnSpc>
            <a:spcBef>
              <a:spcPct val="0"/>
            </a:spcBef>
            <a:spcAft>
              <a:spcPct val="35000"/>
            </a:spcAft>
            <a:buNone/>
          </a:pPr>
          <a:r>
            <a:rPr lang="en-US" sz="1700" kern="1200" dirty="0"/>
            <a:t>Awards: Category &amp; </a:t>
          </a:r>
          <a:r>
            <a:rPr lang="en-US" sz="1700" kern="1200" dirty="0" smtClean="0"/>
            <a:t>Special</a:t>
          </a:r>
          <a:endParaRPr lang="en-US" sz="1700" kern="1200" dirty="0"/>
        </a:p>
        <a:p>
          <a:pPr lvl="0" algn="l" defTabSz="755650">
            <a:lnSpc>
              <a:spcPct val="90000"/>
            </a:lnSpc>
            <a:spcBef>
              <a:spcPct val="0"/>
            </a:spcBef>
            <a:spcAft>
              <a:spcPct val="35000"/>
            </a:spcAft>
            <a:buFont typeface="Arial" panose="020B0604020202020204" pitchFamily="34" charset="0"/>
            <a:buChar char="•"/>
          </a:pPr>
          <a:endParaRPr lang="en-US" sz="1700" kern="1200" dirty="0"/>
        </a:p>
        <a:p>
          <a:pPr lvl="0" algn="l" defTabSz="755650">
            <a:lnSpc>
              <a:spcPct val="90000"/>
            </a:lnSpc>
            <a:spcBef>
              <a:spcPct val="0"/>
            </a:spcBef>
            <a:spcAft>
              <a:spcPct val="35000"/>
            </a:spcAft>
            <a:buFont typeface="Arial" panose="020B0604020202020204" pitchFamily="34" charset="0"/>
            <a:buChar char="•"/>
          </a:pPr>
          <a:r>
            <a:rPr lang="en-US" sz="1700" kern="1200" dirty="0"/>
            <a:t>Certificates, medallions,  </a:t>
          </a:r>
          <a:r>
            <a:rPr lang="en-US" sz="1700" kern="1200" dirty="0" smtClean="0"/>
            <a:t>monetary awards</a:t>
          </a:r>
          <a:endParaRPr lang="en-US" sz="1700" kern="1200" dirty="0"/>
        </a:p>
      </dsp:txBody>
      <dsp:txXfrm>
        <a:off x="7920221" y="3219349"/>
        <a:ext cx="1939241" cy="2801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C758-3DFC-4197-A734-D39122A4AC73}">
      <dsp:nvSpPr>
        <dsp:cNvPr id="0" name=""/>
        <dsp:cNvSpPr/>
      </dsp:nvSpPr>
      <dsp:spPr>
        <a:xfrm>
          <a:off x="7630" y="57947"/>
          <a:ext cx="5006704" cy="1251676"/>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a:t>Before Experimentation</a:t>
          </a:r>
        </a:p>
      </dsp:txBody>
      <dsp:txXfrm>
        <a:off x="44290" y="94607"/>
        <a:ext cx="4933384" cy="1178356"/>
      </dsp:txXfrm>
    </dsp:sp>
    <dsp:sp modelId="{A14FC72F-978C-4EEB-9CBD-065B7B9BF253}">
      <dsp:nvSpPr>
        <dsp:cNvPr id="0" name=""/>
        <dsp:cNvSpPr/>
      </dsp:nvSpPr>
      <dsp:spPr>
        <a:xfrm rot="5400000">
          <a:off x="2401461" y="1419145"/>
          <a:ext cx="219043" cy="2190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63218A-741A-44E0-B86E-FB2D0FFFCA39}">
      <dsp:nvSpPr>
        <dsp:cNvPr id="0" name=""/>
        <dsp:cNvSpPr/>
      </dsp:nvSpPr>
      <dsp:spPr>
        <a:xfrm>
          <a:off x="7630" y="1747710"/>
          <a:ext cx="5006704" cy="1251676"/>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Projects involving HUMAN PARTICIPANTS</a:t>
          </a:r>
        </a:p>
        <a:p>
          <a:pPr lvl="0" algn="ctr" defTabSz="666750">
            <a:lnSpc>
              <a:spcPct val="90000"/>
            </a:lnSpc>
            <a:spcBef>
              <a:spcPct val="0"/>
            </a:spcBef>
            <a:spcAft>
              <a:spcPct val="35000"/>
            </a:spcAft>
          </a:pPr>
          <a:r>
            <a:rPr lang="en-US" sz="1500" kern="1200" dirty="0">
              <a:solidFill>
                <a:srgbClr val="FF0000"/>
              </a:solidFill>
            </a:rPr>
            <a:t>All schools must form their own IRB committee to approve projects involving HUMANS (see ISEF guidelines)</a:t>
          </a:r>
        </a:p>
        <a:p>
          <a:pPr lvl="0" algn="ctr" defTabSz="666750">
            <a:lnSpc>
              <a:spcPct val="90000"/>
            </a:lnSpc>
            <a:spcBef>
              <a:spcPct val="0"/>
            </a:spcBef>
            <a:spcAft>
              <a:spcPct val="35000"/>
            </a:spcAft>
          </a:pPr>
          <a:r>
            <a:rPr lang="en-US" sz="1500" kern="1200" dirty="0"/>
            <a:t>SRC reviews forms and projects for compliance</a:t>
          </a:r>
        </a:p>
      </dsp:txBody>
      <dsp:txXfrm>
        <a:off x="44290" y="1784370"/>
        <a:ext cx="4933384" cy="1178356"/>
      </dsp:txXfrm>
    </dsp:sp>
    <dsp:sp modelId="{05C3A624-4CFF-429E-B99F-FB0A4CE1222D}">
      <dsp:nvSpPr>
        <dsp:cNvPr id="0" name=""/>
        <dsp:cNvSpPr/>
      </dsp:nvSpPr>
      <dsp:spPr>
        <a:xfrm rot="5400000">
          <a:off x="2401461" y="3108908"/>
          <a:ext cx="219043" cy="2190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80DA7-AD58-4219-8417-25CF6F24C88C}">
      <dsp:nvSpPr>
        <dsp:cNvPr id="0" name=""/>
        <dsp:cNvSpPr/>
      </dsp:nvSpPr>
      <dsp:spPr>
        <a:xfrm>
          <a:off x="7630" y="3437473"/>
          <a:ext cx="5006704" cy="1251676"/>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Projects involving VERTEBRATE ANIMALS</a:t>
          </a:r>
        </a:p>
        <a:p>
          <a:pPr lvl="0" algn="ctr" defTabSz="666750">
            <a:lnSpc>
              <a:spcPct val="90000"/>
            </a:lnSpc>
            <a:spcBef>
              <a:spcPct val="0"/>
            </a:spcBef>
            <a:spcAft>
              <a:spcPct val="35000"/>
            </a:spcAft>
          </a:pPr>
          <a:r>
            <a:rPr lang="en-US" sz="1500" kern="1200" dirty="0"/>
            <a:t>Projects involving POTENTIALLY HAZARDOUS BIOLOGICAL AGENTS (MICROOGANISMS, RECOMBINANT DNA, TISSUES)</a:t>
          </a:r>
        </a:p>
        <a:p>
          <a:pPr lvl="0" algn="ctr" defTabSz="666750">
            <a:lnSpc>
              <a:spcPct val="90000"/>
            </a:lnSpc>
            <a:spcBef>
              <a:spcPct val="0"/>
            </a:spcBef>
            <a:spcAft>
              <a:spcPct val="35000"/>
            </a:spcAft>
          </a:pPr>
          <a:r>
            <a:rPr lang="en-US" sz="1500" kern="1200" dirty="0"/>
            <a:t>SRC reviews forms and projects for compliance</a:t>
          </a:r>
        </a:p>
      </dsp:txBody>
      <dsp:txXfrm>
        <a:off x="44290" y="3474133"/>
        <a:ext cx="4933384" cy="1178356"/>
      </dsp:txXfrm>
    </dsp:sp>
    <dsp:sp modelId="{07441623-7414-4CD7-9263-A39A63CBFBF7}">
      <dsp:nvSpPr>
        <dsp:cNvPr id="0" name=""/>
        <dsp:cNvSpPr/>
      </dsp:nvSpPr>
      <dsp:spPr>
        <a:xfrm>
          <a:off x="5715273" y="57947"/>
          <a:ext cx="5006704" cy="1251676"/>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a:t>After Experimentation</a:t>
          </a:r>
        </a:p>
      </dsp:txBody>
      <dsp:txXfrm>
        <a:off x="5751933" y="94607"/>
        <a:ext cx="4933384" cy="1178356"/>
      </dsp:txXfrm>
    </dsp:sp>
    <dsp:sp modelId="{B0FCDFE5-7156-4F56-8D33-F252B39E4D21}">
      <dsp:nvSpPr>
        <dsp:cNvPr id="0" name=""/>
        <dsp:cNvSpPr/>
      </dsp:nvSpPr>
      <dsp:spPr>
        <a:xfrm rot="5400000">
          <a:off x="8109104" y="1419145"/>
          <a:ext cx="219043" cy="2190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4394F-C86B-48F1-98F0-852BD41E9FC6}">
      <dsp:nvSpPr>
        <dsp:cNvPr id="0" name=""/>
        <dsp:cNvSpPr/>
      </dsp:nvSpPr>
      <dsp:spPr>
        <a:xfrm>
          <a:off x="5715273" y="1747710"/>
          <a:ext cx="5006704" cy="1251676"/>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All Projects:  those previously approved and ALL OTHER projects to ensure Research Plan &amp; Rules were followed</a:t>
          </a:r>
        </a:p>
      </dsp:txBody>
      <dsp:txXfrm>
        <a:off x="5751933" y="1784370"/>
        <a:ext cx="4933384" cy="1178356"/>
      </dsp:txXfrm>
    </dsp:sp>
    <dsp:sp modelId="{AE7E51DD-9398-455B-9293-FE1D1D6C1EB7}">
      <dsp:nvSpPr>
        <dsp:cNvPr id="0" name=""/>
        <dsp:cNvSpPr/>
      </dsp:nvSpPr>
      <dsp:spPr>
        <a:xfrm rot="5400000">
          <a:off x="8109104" y="3108908"/>
          <a:ext cx="219043" cy="2190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F280C2-6870-4376-9523-01AC309D5CE7}">
      <dsp:nvSpPr>
        <dsp:cNvPr id="0" name=""/>
        <dsp:cNvSpPr/>
      </dsp:nvSpPr>
      <dsp:spPr>
        <a:xfrm>
          <a:off x="5715273" y="3437473"/>
          <a:ext cx="5006704" cy="1251676"/>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SRC Reviews ALL forms &amp; projects then notifies researcher of SRC decision by email</a:t>
          </a:r>
        </a:p>
      </dsp:txBody>
      <dsp:txXfrm>
        <a:off x="5751933" y="3474133"/>
        <a:ext cx="4933384" cy="1178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94295-F015-42B0-B380-1978DE4549AB}">
      <dsp:nvSpPr>
        <dsp:cNvPr id="0" name=""/>
        <dsp:cNvSpPr/>
      </dsp:nvSpPr>
      <dsp:spPr>
        <a:xfrm>
          <a:off x="3512" y="198562"/>
          <a:ext cx="3424856" cy="4608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Definition</a:t>
          </a:r>
        </a:p>
      </dsp:txBody>
      <dsp:txXfrm>
        <a:off x="3512" y="198562"/>
        <a:ext cx="3424856" cy="460800"/>
      </dsp:txXfrm>
    </dsp:sp>
    <dsp:sp modelId="{0F70269D-AFB4-404E-B654-CA952421C9BC}">
      <dsp:nvSpPr>
        <dsp:cNvPr id="0" name=""/>
        <dsp:cNvSpPr/>
      </dsp:nvSpPr>
      <dsp:spPr>
        <a:xfrm>
          <a:off x="3512" y="659362"/>
          <a:ext cx="3424856" cy="3991401"/>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Reviews human participants studies</a:t>
          </a:r>
        </a:p>
        <a:p>
          <a:pPr marL="171450" lvl="1" indent="-171450" algn="l" defTabSz="711200">
            <a:lnSpc>
              <a:spcPct val="90000"/>
            </a:lnSpc>
            <a:spcBef>
              <a:spcPct val="0"/>
            </a:spcBef>
            <a:spcAft>
              <a:spcPct val="15000"/>
            </a:spcAft>
            <a:buChar char="••"/>
          </a:pPr>
          <a:r>
            <a:rPr lang="en-US" sz="1600" kern="1200"/>
            <a:t>Membership must include: </a:t>
          </a:r>
          <a:endParaRPr lang="en-US" sz="1600" kern="1200" dirty="0"/>
        </a:p>
        <a:p>
          <a:pPr marL="342900" lvl="2" indent="-171450" algn="l" defTabSz="711200">
            <a:lnSpc>
              <a:spcPct val="90000"/>
            </a:lnSpc>
            <a:spcBef>
              <a:spcPct val="0"/>
            </a:spcBef>
            <a:spcAft>
              <a:spcPct val="15000"/>
            </a:spcAft>
            <a:buChar char="••"/>
          </a:pPr>
          <a:r>
            <a:rPr lang="en-US" sz="1600" kern="1200"/>
            <a:t>An educator</a:t>
          </a:r>
          <a:endParaRPr lang="en-US" sz="1600" kern="1200" dirty="0"/>
        </a:p>
        <a:p>
          <a:pPr marL="342900" lvl="2" indent="-171450" algn="l" defTabSz="711200">
            <a:lnSpc>
              <a:spcPct val="90000"/>
            </a:lnSpc>
            <a:spcBef>
              <a:spcPct val="0"/>
            </a:spcBef>
            <a:spcAft>
              <a:spcPct val="15000"/>
            </a:spcAft>
            <a:buChar char="••"/>
          </a:pPr>
          <a:r>
            <a:rPr lang="en-US" sz="1600" kern="1200"/>
            <a:t>A school administrator</a:t>
          </a:r>
          <a:endParaRPr lang="en-US" sz="1600" kern="1200" dirty="0"/>
        </a:p>
        <a:p>
          <a:pPr marL="342900" lvl="2" indent="-171450" algn="l" defTabSz="711200">
            <a:lnSpc>
              <a:spcPct val="90000"/>
            </a:lnSpc>
            <a:spcBef>
              <a:spcPct val="0"/>
            </a:spcBef>
            <a:spcAft>
              <a:spcPct val="15000"/>
            </a:spcAft>
            <a:buChar char="••"/>
          </a:pPr>
          <a:r>
            <a:rPr lang="en-US" sz="1600" kern="1200" dirty="0"/>
            <a:t>Someone knowledgeable about evaluating physical and/or psychological risk:  MD, PA, RN, psychologist, licensed social worker, or licensed clinical professional counselor</a:t>
          </a:r>
        </a:p>
      </dsp:txBody>
      <dsp:txXfrm>
        <a:off x="3512" y="659362"/>
        <a:ext cx="3424856" cy="3991401"/>
      </dsp:txXfrm>
    </dsp:sp>
    <dsp:sp modelId="{24E12314-9105-499D-9E2E-43A9735B5C93}">
      <dsp:nvSpPr>
        <dsp:cNvPr id="0" name=""/>
        <dsp:cNvSpPr/>
      </dsp:nvSpPr>
      <dsp:spPr>
        <a:xfrm>
          <a:off x="3907848" y="198562"/>
          <a:ext cx="3424856" cy="4608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Guidelines</a:t>
          </a:r>
        </a:p>
      </dsp:txBody>
      <dsp:txXfrm>
        <a:off x="3907848" y="198562"/>
        <a:ext cx="3424856" cy="460800"/>
      </dsp:txXfrm>
    </dsp:sp>
    <dsp:sp modelId="{9F6C157E-4900-44CA-822F-8E1693F02714}">
      <dsp:nvSpPr>
        <dsp:cNvPr id="0" name=""/>
        <dsp:cNvSpPr/>
      </dsp:nvSpPr>
      <dsp:spPr>
        <a:xfrm>
          <a:off x="3907848" y="659362"/>
          <a:ext cx="3424856" cy="3991401"/>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Human participants studies involve living individuals where there is:</a:t>
          </a:r>
        </a:p>
        <a:p>
          <a:pPr marL="342900" lvl="2" indent="-171450" algn="l" defTabSz="711200">
            <a:lnSpc>
              <a:spcPct val="90000"/>
            </a:lnSpc>
            <a:spcBef>
              <a:spcPct val="0"/>
            </a:spcBef>
            <a:spcAft>
              <a:spcPct val="15000"/>
            </a:spcAft>
            <a:buChar char="••"/>
          </a:pPr>
          <a:r>
            <a:rPr lang="en-US" sz="1600" kern="1200"/>
            <a:t>Intervention or interaction with participants</a:t>
          </a:r>
          <a:endParaRPr lang="en-US" sz="1600" kern="1200" dirty="0"/>
        </a:p>
        <a:p>
          <a:pPr marL="514350" lvl="3" indent="-171450" algn="l" defTabSz="711200">
            <a:lnSpc>
              <a:spcPct val="90000"/>
            </a:lnSpc>
            <a:spcBef>
              <a:spcPct val="0"/>
            </a:spcBef>
            <a:spcAft>
              <a:spcPct val="15000"/>
            </a:spcAft>
            <a:buChar char="••"/>
          </a:pPr>
          <a:r>
            <a:rPr lang="en-US" sz="1600" kern="1200"/>
            <a:t>And/Or</a:t>
          </a:r>
          <a:endParaRPr lang="en-US" sz="1600" kern="1200" dirty="0"/>
        </a:p>
        <a:p>
          <a:pPr marL="342900" lvl="2" indent="-171450" algn="l" defTabSz="711200">
            <a:lnSpc>
              <a:spcPct val="90000"/>
            </a:lnSpc>
            <a:spcBef>
              <a:spcPct val="0"/>
            </a:spcBef>
            <a:spcAft>
              <a:spcPct val="15000"/>
            </a:spcAft>
            <a:buChar char="••"/>
          </a:pPr>
          <a:r>
            <a:rPr lang="en-US" sz="1600" kern="1200"/>
            <a:t>Collection of identifiable private information</a:t>
          </a:r>
          <a:endParaRPr lang="en-US" sz="1600" kern="1200" dirty="0"/>
        </a:p>
        <a:p>
          <a:pPr marL="342900" lvl="2"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IRB decisions are documented on Human Subjects Form (4)</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If IRB determines that written informed/consent/assent or parental permission is required, document on</a:t>
          </a:r>
        </a:p>
        <a:p>
          <a:pPr marL="342900" lvl="2" indent="-171450" algn="l" defTabSz="711200">
            <a:lnSpc>
              <a:spcPct val="90000"/>
            </a:lnSpc>
            <a:spcBef>
              <a:spcPct val="0"/>
            </a:spcBef>
            <a:spcAft>
              <a:spcPct val="15000"/>
            </a:spcAft>
            <a:buChar char="••"/>
          </a:pPr>
          <a:r>
            <a:rPr lang="en-US" sz="1600" kern="1200" dirty="0"/>
            <a:t>Human Informed Consent Form</a:t>
          </a:r>
        </a:p>
      </dsp:txBody>
      <dsp:txXfrm>
        <a:off x="3907848" y="659362"/>
        <a:ext cx="3424856" cy="3991401"/>
      </dsp:txXfrm>
    </dsp:sp>
    <dsp:sp modelId="{99E9EB94-8FC5-4309-BEE6-A42BA4E92578}">
      <dsp:nvSpPr>
        <dsp:cNvPr id="0" name=""/>
        <dsp:cNvSpPr/>
      </dsp:nvSpPr>
      <dsp:spPr>
        <a:xfrm>
          <a:off x="7812185" y="198562"/>
          <a:ext cx="3424856" cy="4608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Process</a:t>
          </a:r>
        </a:p>
      </dsp:txBody>
      <dsp:txXfrm>
        <a:off x="7812185" y="198562"/>
        <a:ext cx="3424856" cy="460800"/>
      </dsp:txXfrm>
    </dsp:sp>
    <dsp:sp modelId="{F7B82F9E-39EF-4414-9172-03B6631D9B18}">
      <dsp:nvSpPr>
        <dsp:cNvPr id="0" name=""/>
        <dsp:cNvSpPr/>
      </dsp:nvSpPr>
      <dsp:spPr>
        <a:xfrm>
          <a:off x="7812185" y="659362"/>
          <a:ext cx="3424856" cy="3991401"/>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IRB must review and approve the research plan BEFORE experimentation begins</a:t>
          </a:r>
        </a:p>
        <a:p>
          <a:pPr marL="171450" lvl="1" indent="-171450" algn="l" defTabSz="711200">
            <a:lnSpc>
              <a:spcPct val="90000"/>
            </a:lnSpc>
            <a:spcBef>
              <a:spcPct val="0"/>
            </a:spcBef>
            <a:spcAft>
              <a:spcPct val="15000"/>
            </a:spcAft>
            <a:buChar char="••"/>
          </a:pPr>
          <a:r>
            <a:rPr lang="en-US" sz="1600" kern="1200"/>
            <a:t>Research participants 18 years of age or older must give </a:t>
          </a:r>
          <a:r>
            <a:rPr lang="en-US" sz="1600" b="1" u="sng" kern="1200"/>
            <a:t>informed consent</a:t>
          </a:r>
          <a:endParaRPr lang="en-US" sz="1600" b="1" u="sng" kern="1200" dirty="0"/>
        </a:p>
        <a:p>
          <a:pPr marL="171450" lvl="1" indent="-171450" algn="l" defTabSz="711200">
            <a:lnSpc>
              <a:spcPct val="90000"/>
            </a:lnSpc>
            <a:spcBef>
              <a:spcPct val="0"/>
            </a:spcBef>
            <a:spcAft>
              <a:spcPct val="15000"/>
            </a:spcAft>
            <a:buChar char="••"/>
          </a:pPr>
          <a:r>
            <a:rPr lang="en-US" sz="1600" kern="1200"/>
            <a:t>Research participants under 18 must give </a:t>
          </a:r>
          <a:r>
            <a:rPr lang="en-US" sz="1600" b="1" u="sng" kern="1200"/>
            <a:t>assent</a:t>
          </a:r>
          <a:r>
            <a:rPr lang="en-US" sz="1600" kern="1200"/>
            <a:t> and their parents may be required to give </a:t>
          </a:r>
          <a:r>
            <a:rPr lang="en-US" sz="1600" b="1" u="sng" kern="1200"/>
            <a:t>permission</a:t>
          </a:r>
          <a:endParaRPr lang="en-US" sz="1600" b="1" u="sng" kern="1200" dirty="0"/>
        </a:p>
        <a:p>
          <a:pPr marL="171450" lvl="1" indent="-171450" algn="l" defTabSz="711200">
            <a:lnSpc>
              <a:spcPct val="90000"/>
            </a:lnSpc>
            <a:spcBef>
              <a:spcPct val="0"/>
            </a:spcBef>
            <a:spcAft>
              <a:spcPct val="15000"/>
            </a:spcAft>
            <a:buChar char="••"/>
          </a:pPr>
          <a:r>
            <a:rPr lang="en-US" sz="1600" kern="1200"/>
            <a:t>The IRB evaluates the project and determines</a:t>
          </a:r>
          <a:endParaRPr lang="en-US" sz="1600" kern="1200" dirty="0"/>
        </a:p>
        <a:p>
          <a:pPr marL="342900" lvl="2" indent="-171450" algn="l" defTabSz="711200">
            <a:lnSpc>
              <a:spcPct val="90000"/>
            </a:lnSpc>
            <a:spcBef>
              <a:spcPct val="0"/>
            </a:spcBef>
            <a:spcAft>
              <a:spcPct val="15000"/>
            </a:spcAft>
            <a:buChar char="••"/>
          </a:pPr>
          <a:r>
            <a:rPr lang="en-US" sz="1600" kern="1200"/>
            <a:t>Risk level (see future slide)</a:t>
          </a:r>
          <a:endParaRPr lang="en-US" sz="1600" kern="1200" dirty="0"/>
        </a:p>
        <a:p>
          <a:pPr marL="342900" lvl="2" indent="-171450" algn="l" defTabSz="711200">
            <a:lnSpc>
              <a:spcPct val="90000"/>
            </a:lnSpc>
            <a:spcBef>
              <a:spcPct val="0"/>
            </a:spcBef>
            <a:spcAft>
              <a:spcPct val="15000"/>
            </a:spcAft>
            <a:buChar char="••"/>
          </a:pPr>
          <a:r>
            <a:rPr lang="en-US" sz="1600" kern="1200"/>
            <a:t>Requirement for Qualified Scientist</a:t>
          </a:r>
          <a:endParaRPr lang="en-US" sz="1600" kern="1200" dirty="0"/>
        </a:p>
        <a:p>
          <a:pPr marL="342900" lvl="2" indent="-171450" algn="l" defTabSz="711200">
            <a:lnSpc>
              <a:spcPct val="90000"/>
            </a:lnSpc>
            <a:spcBef>
              <a:spcPct val="0"/>
            </a:spcBef>
            <a:spcAft>
              <a:spcPct val="15000"/>
            </a:spcAft>
            <a:buChar char="••"/>
          </a:pPr>
          <a:r>
            <a:rPr lang="en-US" sz="1600" kern="1200" dirty="0"/>
            <a:t>Requirement for written informed consent/assent/parental permission</a:t>
          </a:r>
        </a:p>
      </dsp:txBody>
      <dsp:txXfrm>
        <a:off x="7812185" y="659362"/>
        <a:ext cx="3424856" cy="3991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8F3BF-1C73-4BED-90E9-C46C580388CD}">
      <dsp:nvSpPr>
        <dsp:cNvPr id="0" name=""/>
        <dsp:cNvSpPr/>
      </dsp:nvSpPr>
      <dsp:spPr>
        <a:xfrm>
          <a:off x="3487" y="123631"/>
          <a:ext cx="3400752" cy="72209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What are Vertebrate Animals?</a:t>
          </a:r>
        </a:p>
      </dsp:txBody>
      <dsp:txXfrm>
        <a:off x="3487" y="123631"/>
        <a:ext cx="3400752" cy="722094"/>
      </dsp:txXfrm>
    </dsp:sp>
    <dsp:sp modelId="{2A2AEAEE-3C7F-4057-9260-22797078624B}">
      <dsp:nvSpPr>
        <dsp:cNvPr id="0" name=""/>
        <dsp:cNvSpPr/>
      </dsp:nvSpPr>
      <dsp:spPr>
        <a:xfrm>
          <a:off x="3487" y="845725"/>
          <a:ext cx="3400752" cy="4863796"/>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Live, nonhuman vertebrate mammalian embryos or fetuses</a:t>
          </a:r>
        </a:p>
        <a:p>
          <a:pPr marL="114300" lvl="1" indent="-114300" algn="l" defTabSz="666750">
            <a:lnSpc>
              <a:spcPct val="90000"/>
            </a:lnSpc>
            <a:spcBef>
              <a:spcPct val="0"/>
            </a:spcBef>
            <a:spcAft>
              <a:spcPct val="15000"/>
            </a:spcAft>
            <a:buChar char="••"/>
          </a:pPr>
          <a:r>
            <a:rPr lang="en-US" sz="1500" kern="1200"/>
            <a:t>Bird and reptile eggs within 3 days of hatching</a:t>
          </a:r>
          <a:endParaRPr lang="en-US" sz="1500" kern="1200" dirty="0"/>
        </a:p>
        <a:p>
          <a:pPr marL="114300" lvl="1" indent="-114300" algn="l" defTabSz="666750">
            <a:lnSpc>
              <a:spcPct val="90000"/>
            </a:lnSpc>
            <a:spcBef>
              <a:spcPct val="0"/>
            </a:spcBef>
            <a:spcAft>
              <a:spcPct val="15000"/>
            </a:spcAft>
            <a:buChar char="••"/>
          </a:pPr>
          <a:r>
            <a:rPr lang="en-US" sz="1500" kern="1200"/>
            <a:t>All other nonhuman vertebrates (including fish) at hatching or birth</a:t>
          </a:r>
          <a:endParaRPr lang="en-US" sz="1500" kern="1200" dirty="0"/>
        </a:p>
        <a:p>
          <a:pPr marL="114300" lvl="1" indent="-114300" algn="l" defTabSz="666750">
            <a:lnSpc>
              <a:spcPct val="90000"/>
            </a:lnSpc>
            <a:spcBef>
              <a:spcPct val="0"/>
            </a:spcBef>
            <a:spcAft>
              <a:spcPct val="15000"/>
            </a:spcAft>
            <a:buChar char="••"/>
          </a:pPr>
          <a:r>
            <a:rPr lang="en-US" sz="1500" kern="1200" dirty="0"/>
            <a:t>Zebrafish embryos 7 days (168 hours) post fertilization</a:t>
          </a:r>
        </a:p>
      </dsp:txBody>
      <dsp:txXfrm>
        <a:off x="3487" y="845725"/>
        <a:ext cx="3400752" cy="4863796"/>
      </dsp:txXfrm>
    </dsp:sp>
    <dsp:sp modelId="{C6E68A1D-0AE2-481B-A4F6-4F08A7369155}">
      <dsp:nvSpPr>
        <dsp:cNvPr id="0" name=""/>
        <dsp:cNvSpPr/>
      </dsp:nvSpPr>
      <dsp:spPr>
        <a:xfrm>
          <a:off x="3880346" y="123631"/>
          <a:ext cx="3400752" cy="72209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Prohibited Vertebrate Animal Studies</a:t>
          </a:r>
        </a:p>
      </dsp:txBody>
      <dsp:txXfrm>
        <a:off x="3880346" y="123631"/>
        <a:ext cx="3400752" cy="722094"/>
      </dsp:txXfrm>
    </dsp:sp>
    <dsp:sp modelId="{BDCD662F-7EB0-432A-9A8D-B1B31FA9CB99}">
      <dsp:nvSpPr>
        <dsp:cNvPr id="0" name=""/>
        <dsp:cNvSpPr/>
      </dsp:nvSpPr>
      <dsp:spPr>
        <a:xfrm>
          <a:off x="3880346" y="845725"/>
          <a:ext cx="3400752" cy="4863796"/>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Induced toxicity studies involving known toxic substances that could impair health or destroy life</a:t>
          </a:r>
        </a:p>
        <a:p>
          <a:pPr marL="114300" lvl="1" indent="-114300" algn="l" defTabSz="666750">
            <a:lnSpc>
              <a:spcPct val="90000"/>
            </a:lnSpc>
            <a:spcBef>
              <a:spcPct val="0"/>
            </a:spcBef>
            <a:spcAft>
              <a:spcPct val="15000"/>
            </a:spcAft>
            <a:buChar char="••"/>
          </a:pPr>
          <a:r>
            <a:rPr lang="en-US" sz="1500" kern="1200"/>
            <a:t>Behavioral experiments with:</a:t>
          </a:r>
          <a:endParaRPr lang="en-US" sz="1500" kern="1200" dirty="0"/>
        </a:p>
        <a:p>
          <a:pPr marL="228600" lvl="2" indent="-114300" algn="l" defTabSz="666750">
            <a:lnSpc>
              <a:spcPct val="90000"/>
            </a:lnSpc>
            <a:spcBef>
              <a:spcPct val="0"/>
            </a:spcBef>
            <a:spcAft>
              <a:spcPct val="15000"/>
            </a:spcAft>
            <a:buChar char="••"/>
          </a:pPr>
          <a:r>
            <a:rPr lang="en-US" sz="1500" kern="1200"/>
            <a:t>Conditioning using aversive stimuli</a:t>
          </a:r>
          <a:endParaRPr lang="en-US" sz="1500" kern="1200" dirty="0"/>
        </a:p>
        <a:p>
          <a:pPr marL="228600" lvl="2" indent="-114300" algn="l" defTabSz="666750">
            <a:lnSpc>
              <a:spcPct val="90000"/>
            </a:lnSpc>
            <a:spcBef>
              <a:spcPct val="0"/>
            </a:spcBef>
            <a:spcAft>
              <a:spcPct val="15000"/>
            </a:spcAft>
            <a:buChar char="••"/>
          </a:pPr>
          <a:r>
            <a:rPr lang="en-US" sz="1500" kern="1200"/>
            <a:t>Mother/infant separation</a:t>
          </a:r>
          <a:endParaRPr lang="en-US" sz="1500" kern="1200" dirty="0"/>
        </a:p>
        <a:p>
          <a:pPr marL="228600" lvl="2" indent="-114300" algn="l" defTabSz="666750">
            <a:lnSpc>
              <a:spcPct val="90000"/>
            </a:lnSpc>
            <a:spcBef>
              <a:spcPct val="0"/>
            </a:spcBef>
            <a:spcAft>
              <a:spcPct val="15000"/>
            </a:spcAft>
            <a:buChar char="••"/>
          </a:pPr>
          <a:r>
            <a:rPr lang="en-US" sz="1500" kern="1200"/>
            <a:t>Induced/learned helplessness</a:t>
          </a:r>
          <a:endParaRPr lang="en-US" sz="1500" kern="1200" dirty="0"/>
        </a:p>
        <a:p>
          <a:pPr marL="114300" lvl="1" indent="-114300" algn="l" defTabSz="666750">
            <a:lnSpc>
              <a:spcPct val="90000"/>
            </a:lnSpc>
            <a:spcBef>
              <a:spcPct val="0"/>
            </a:spcBef>
            <a:spcAft>
              <a:spcPct val="15000"/>
            </a:spcAft>
            <a:buChar char="••"/>
          </a:pPr>
          <a:r>
            <a:rPr lang="en-US" sz="1500" kern="1200"/>
            <a:t>Studies of pain</a:t>
          </a:r>
          <a:endParaRPr lang="en-US" sz="1500" kern="1200" dirty="0"/>
        </a:p>
        <a:p>
          <a:pPr marL="114300" lvl="1" indent="-114300" algn="l" defTabSz="666750">
            <a:lnSpc>
              <a:spcPct val="90000"/>
            </a:lnSpc>
            <a:spcBef>
              <a:spcPct val="0"/>
            </a:spcBef>
            <a:spcAft>
              <a:spcPct val="15000"/>
            </a:spcAft>
            <a:buChar char="••"/>
          </a:pPr>
          <a:r>
            <a:rPr lang="en-US" sz="1500" kern="1200"/>
            <a:t>Predator/invertebrate prey experiments</a:t>
          </a:r>
          <a:endParaRPr lang="en-US" sz="1500" kern="1200" dirty="0"/>
        </a:p>
        <a:p>
          <a:pPr marL="114300" lvl="1" indent="-114300" algn="l" defTabSz="666750">
            <a:lnSpc>
              <a:spcPct val="90000"/>
            </a:lnSpc>
            <a:spcBef>
              <a:spcPct val="0"/>
            </a:spcBef>
            <a:spcAft>
              <a:spcPct val="15000"/>
            </a:spcAft>
            <a:buChar char="••"/>
          </a:pPr>
          <a:r>
            <a:rPr lang="en-US" sz="1500" b="1" kern="1200">
              <a:solidFill>
                <a:srgbClr val="FF0000"/>
              </a:solidFill>
            </a:rPr>
            <a:t>NO vertebrate animal deaths due to the experimental procedures are permitted</a:t>
          </a:r>
          <a:endParaRPr lang="en-US" sz="1500" b="1" kern="1200" dirty="0">
            <a:solidFill>
              <a:srgbClr val="FF0000"/>
            </a:solidFill>
          </a:endParaRPr>
        </a:p>
        <a:p>
          <a:pPr marL="114300" lvl="1" indent="-114300" algn="l" defTabSz="666750">
            <a:lnSpc>
              <a:spcPct val="90000"/>
            </a:lnSpc>
            <a:spcBef>
              <a:spcPct val="0"/>
            </a:spcBef>
            <a:spcAft>
              <a:spcPct val="15000"/>
            </a:spcAft>
            <a:buChar char="••"/>
          </a:pPr>
          <a:r>
            <a:rPr lang="en-US" sz="1500" kern="1200"/>
            <a:t>Studies designed or anticipated to cause vertebrate animal death are prohibited</a:t>
          </a:r>
          <a:endParaRPr lang="en-US" sz="1500" kern="1200" dirty="0"/>
        </a:p>
        <a:p>
          <a:pPr marL="114300" lvl="1" indent="-114300" algn="l" defTabSz="666750">
            <a:lnSpc>
              <a:spcPct val="90000"/>
            </a:lnSpc>
            <a:spcBef>
              <a:spcPct val="0"/>
            </a:spcBef>
            <a:spcAft>
              <a:spcPct val="15000"/>
            </a:spcAft>
            <a:buChar char="••"/>
          </a:pPr>
          <a:r>
            <a:rPr lang="en-US" sz="1500" kern="1200"/>
            <a:t>Any deaths must be investigated by a qualified individual</a:t>
          </a:r>
          <a:endParaRPr lang="en-US" sz="1500" kern="1200" dirty="0"/>
        </a:p>
        <a:p>
          <a:pPr marL="114300" lvl="1" indent="-114300" algn="l" defTabSz="666750">
            <a:lnSpc>
              <a:spcPct val="90000"/>
            </a:lnSpc>
            <a:spcBef>
              <a:spcPct val="0"/>
            </a:spcBef>
            <a:spcAft>
              <a:spcPct val="15000"/>
            </a:spcAft>
            <a:buChar char="••"/>
          </a:pPr>
          <a:r>
            <a:rPr lang="en-US" sz="1500" kern="1200" dirty="0"/>
            <a:t>If death was the result of experimental procedure, the study must be terminated and the study will not qualify for competition</a:t>
          </a:r>
        </a:p>
      </dsp:txBody>
      <dsp:txXfrm>
        <a:off x="3880346" y="845725"/>
        <a:ext cx="3400752" cy="4863796"/>
      </dsp:txXfrm>
    </dsp:sp>
    <dsp:sp modelId="{B9F2C17F-1A80-4C37-8A2F-4D8BA80784A9}">
      <dsp:nvSpPr>
        <dsp:cNvPr id="0" name=""/>
        <dsp:cNvSpPr/>
      </dsp:nvSpPr>
      <dsp:spPr>
        <a:xfrm>
          <a:off x="7757204" y="123631"/>
          <a:ext cx="3400752" cy="72209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Behavioral Observations of Vertebrate Animals EXEMPT from SRC Pre-Approval</a:t>
          </a:r>
        </a:p>
      </dsp:txBody>
      <dsp:txXfrm>
        <a:off x="7757204" y="123631"/>
        <a:ext cx="3400752" cy="722094"/>
      </dsp:txXfrm>
    </dsp:sp>
    <dsp:sp modelId="{7A3C95BE-4E60-4341-8E34-8E84E3E51BBB}">
      <dsp:nvSpPr>
        <dsp:cNvPr id="0" name=""/>
        <dsp:cNvSpPr/>
      </dsp:nvSpPr>
      <dsp:spPr>
        <a:xfrm>
          <a:off x="7757204" y="845725"/>
          <a:ext cx="3400752" cy="4863796"/>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There is no interaction with the animals</a:t>
          </a:r>
        </a:p>
        <a:p>
          <a:pPr marL="228600" lvl="2" indent="-114300" algn="l" defTabSz="666750">
            <a:lnSpc>
              <a:spcPct val="90000"/>
            </a:lnSpc>
            <a:spcBef>
              <a:spcPct val="0"/>
            </a:spcBef>
            <a:spcAft>
              <a:spcPct val="15000"/>
            </a:spcAft>
            <a:buChar char="••"/>
          </a:pPr>
          <a:r>
            <a:rPr lang="en-US" sz="1500" kern="1200"/>
            <a:t>AND</a:t>
          </a:r>
          <a:endParaRPr lang="en-US" sz="1500" kern="1200" dirty="0"/>
        </a:p>
        <a:p>
          <a:pPr marL="114300" lvl="1" indent="-114300" algn="l" defTabSz="666750">
            <a:lnSpc>
              <a:spcPct val="90000"/>
            </a:lnSpc>
            <a:spcBef>
              <a:spcPct val="0"/>
            </a:spcBef>
            <a:spcAft>
              <a:spcPct val="15000"/>
            </a:spcAft>
            <a:buChar char="••"/>
          </a:pPr>
          <a:r>
            <a:rPr lang="en-US" sz="1500" kern="1200"/>
            <a:t>There is no manipulation of the environment</a:t>
          </a:r>
          <a:endParaRPr lang="en-US" sz="1500" kern="1200" dirty="0"/>
        </a:p>
        <a:p>
          <a:pPr marL="228600" lvl="2" indent="-114300" algn="l" defTabSz="666750">
            <a:lnSpc>
              <a:spcPct val="90000"/>
            </a:lnSpc>
            <a:spcBef>
              <a:spcPct val="0"/>
            </a:spcBef>
            <a:spcAft>
              <a:spcPct val="15000"/>
            </a:spcAft>
            <a:buChar char="••"/>
          </a:pPr>
          <a:r>
            <a:rPr lang="en-US" sz="1500" kern="1200"/>
            <a:t>AND</a:t>
          </a:r>
          <a:endParaRPr lang="en-US" sz="1500" kern="1200" dirty="0"/>
        </a:p>
        <a:p>
          <a:pPr marL="114300" lvl="1" indent="-114300" algn="l" defTabSz="666750">
            <a:lnSpc>
              <a:spcPct val="90000"/>
            </a:lnSpc>
            <a:spcBef>
              <a:spcPct val="0"/>
            </a:spcBef>
            <a:spcAft>
              <a:spcPct val="15000"/>
            </a:spcAft>
            <a:buChar char="••"/>
          </a:pPr>
          <a:r>
            <a:rPr lang="en-US" sz="1500" kern="1200"/>
            <a:t>All federal or state fish, game, and wildlife regulations are followed</a:t>
          </a:r>
        </a:p>
      </dsp:txBody>
      <dsp:txXfrm>
        <a:off x="7757204" y="845725"/>
        <a:ext cx="3400752" cy="4863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CD766-2586-42DF-A1FA-E20DB5B24EC5}">
      <dsp:nvSpPr>
        <dsp:cNvPr id="0" name=""/>
        <dsp:cNvSpPr/>
      </dsp:nvSpPr>
      <dsp:spPr>
        <a:xfrm>
          <a:off x="52" y="161192"/>
          <a:ext cx="5051677" cy="847021"/>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School/Home/Field</a:t>
          </a:r>
        </a:p>
      </dsp:txBody>
      <dsp:txXfrm>
        <a:off x="52" y="161192"/>
        <a:ext cx="5051677" cy="847021"/>
      </dsp:txXfrm>
    </dsp:sp>
    <dsp:sp modelId="{9A0FF8A4-0DE7-402C-BF47-1CC3CF4997F1}">
      <dsp:nvSpPr>
        <dsp:cNvPr id="0" name=""/>
        <dsp:cNvSpPr/>
      </dsp:nvSpPr>
      <dsp:spPr>
        <a:xfrm>
          <a:off x="52" y="1008214"/>
          <a:ext cx="5051677" cy="424926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Agricultural, behavioral, observational, or supplemental nutritional studies</a:t>
          </a:r>
        </a:p>
        <a:p>
          <a:pPr marL="342900" lvl="2" indent="-171450" algn="l" defTabSz="800100">
            <a:lnSpc>
              <a:spcPct val="90000"/>
            </a:lnSpc>
            <a:spcBef>
              <a:spcPct val="0"/>
            </a:spcBef>
            <a:spcAft>
              <a:spcPct val="15000"/>
            </a:spcAft>
            <a:buChar char="••"/>
          </a:pPr>
          <a:r>
            <a:rPr lang="en-US" sz="1800" kern="1200"/>
            <a:t>AND</a:t>
          </a:r>
          <a:endParaRPr lang="en-US" sz="1800" kern="1200" dirty="0"/>
        </a:p>
        <a:p>
          <a:pPr marL="171450" lvl="1" indent="-171450" algn="l" defTabSz="800100">
            <a:lnSpc>
              <a:spcPct val="90000"/>
            </a:lnSpc>
            <a:spcBef>
              <a:spcPct val="0"/>
            </a:spcBef>
            <a:spcAft>
              <a:spcPct val="15000"/>
            </a:spcAft>
            <a:buChar char="••"/>
          </a:pPr>
          <a:r>
            <a:rPr lang="en-US" sz="1800" kern="1200"/>
            <a:t>Non-invasive and non-intrusive with no negative effect on animal’s health or well-being</a:t>
          </a:r>
          <a:endParaRPr lang="en-US" sz="1800" kern="1200" dirty="0"/>
        </a:p>
        <a:p>
          <a:pPr marL="342900" lvl="2" indent="-171450" algn="l" defTabSz="800100">
            <a:lnSpc>
              <a:spcPct val="90000"/>
            </a:lnSpc>
            <a:spcBef>
              <a:spcPct val="0"/>
            </a:spcBef>
            <a:spcAft>
              <a:spcPct val="15000"/>
            </a:spcAft>
            <a:buChar char="••"/>
          </a:pPr>
          <a:r>
            <a:rPr lang="en-US" sz="1800" kern="1200"/>
            <a:t>AND</a:t>
          </a:r>
          <a:endParaRPr lang="en-US" sz="1800" kern="1200" dirty="0"/>
        </a:p>
        <a:p>
          <a:pPr marL="171450" lvl="1" indent="-171450" algn="l" defTabSz="800100">
            <a:lnSpc>
              <a:spcPct val="90000"/>
            </a:lnSpc>
            <a:spcBef>
              <a:spcPct val="0"/>
            </a:spcBef>
            <a:spcAft>
              <a:spcPct val="15000"/>
            </a:spcAft>
            <a:buChar char="••"/>
          </a:pPr>
          <a:r>
            <a:rPr lang="en-US" sz="1800" kern="1200" dirty="0"/>
            <a:t>Require SRC pre-review and approval</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SRC determines level of supervision appropriate for the study:</a:t>
          </a:r>
        </a:p>
        <a:p>
          <a:pPr marL="342900" lvl="2" indent="-171450" algn="l" defTabSz="800100">
            <a:lnSpc>
              <a:spcPct val="90000"/>
            </a:lnSpc>
            <a:spcBef>
              <a:spcPct val="0"/>
            </a:spcBef>
            <a:spcAft>
              <a:spcPct val="15000"/>
            </a:spcAft>
            <a:buChar char="••"/>
          </a:pPr>
          <a:r>
            <a:rPr lang="en-US" sz="1800" kern="1200"/>
            <a:t>Designated supervisor</a:t>
          </a:r>
          <a:endParaRPr lang="en-US" sz="1800" kern="1200" dirty="0"/>
        </a:p>
        <a:p>
          <a:pPr marL="342900" lvl="2" indent="-171450" algn="l" defTabSz="800100">
            <a:lnSpc>
              <a:spcPct val="90000"/>
            </a:lnSpc>
            <a:spcBef>
              <a:spcPct val="0"/>
            </a:spcBef>
            <a:spcAft>
              <a:spcPct val="15000"/>
            </a:spcAft>
            <a:buChar char="••"/>
          </a:pPr>
          <a:r>
            <a:rPr lang="en-US" sz="1800" kern="1200"/>
            <a:t>Veterinarian</a:t>
          </a:r>
          <a:endParaRPr lang="en-US" sz="1800" kern="1200" dirty="0"/>
        </a:p>
        <a:p>
          <a:pPr marL="342900" lvl="2" indent="-171450" algn="l" defTabSz="800100">
            <a:lnSpc>
              <a:spcPct val="90000"/>
            </a:lnSpc>
            <a:spcBef>
              <a:spcPct val="0"/>
            </a:spcBef>
            <a:spcAft>
              <a:spcPct val="15000"/>
            </a:spcAft>
            <a:buChar char="••"/>
          </a:pPr>
          <a:r>
            <a:rPr lang="en-US" sz="1800" kern="1200"/>
            <a:t>Qualified scientist</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342900" lvl="2" indent="-171450" algn="l" defTabSz="800100">
            <a:lnSpc>
              <a:spcPct val="90000"/>
            </a:lnSpc>
            <a:spcBef>
              <a:spcPct val="0"/>
            </a:spcBef>
            <a:spcAft>
              <a:spcPct val="15000"/>
            </a:spcAft>
            <a:buChar char="••"/>
          </a:pPr>
          <a:r>
            <a:rPr lang="en-US" sz="1800" kern="1200" dirty="0"/>
            <a:t>Vertebrate Animal Form (5A) required</a:t>
          </a:r>
        </a:p>
      </dsp:txBody>
      <dsp:txXfrm>
        <a:off x="52" y="1008214"/>
        <a:ext cx="5051677" cy="4249260"/>
      </dsp:txXfrm>
    </dsp:sp>
    <dsp:sp modelId="{FAB71A23-EAD5-4BB8-A3AD-D77895080B51}">
      <dsp:nvSpPr>
        <dsp:cNvPr id="0" name=""/>
        <dsp:cNvSpPr/>
      </dsp:nvSpPr>
      <dsp:spPr>
        <a:xfrm>
          <a:off x="5758965" y="161192"/>
          <a:ext cx="5051677" cy="847021"/>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Regulated Research Institution (must have IACUC review &amp; approval process):  Universities, Gov’t Research Agencies, Private Research Labs</a:t>
          </a:r>
        </a:p>
      </dsp:txBody>
      <dsp:txXfrm>
        <a:off x="5758965" y="161192"/>
        <a:ext cx="5051677" cy="847021"/>
      </dsp:txXfrm>
    </dsp:sp>
    <dsp:sp modelId="{6BDEEF30-2BE2-4CF9-A0AF-40315FBFFD1F}">
      <dsp:nvSpPr>
        <dsp:cNvPr id="0" name=""/>
        <dsp:cNvSpPr/>
      </dsp:nvSpPr>
      <dsp:spPr>
        <a:xfrm>
          <a:off x="5758965" y="1008214"/>
          <a:ext cx="5051677" cy="424926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Must be approved by IACUC (Institutional Animal Care and Use Committee)</a:t>
          </a:r>
        </a:p>
        <a:p>
          <a:pPr marL="171450" lvl="1" indent="-171450" algn="l" defTabSz="800100">
            <a:lnSpc>
              <a:spcPct val="90000"/>
            </a:lnSpc>
            <a:spcBef>
              <a:spcPct val="0"/>
            </a:spcBef>
            <a:spcAft>
              <a:spcPct val="15000"/>
            </a:spcAft>
            <a:buChar char="••"/>
          </a:pPr>
          <a:r>
            <a:rPr lang="en-US" sz="1800" kern="1200"/>
            <a:t>SRC reviews project before experimentation</a:t>
          </a:r>
          <a:endParaRPr lang="en-US" sz="1800" kern="1200" dirty="0"/>
        </a:p>
        <a:p>
          <a:pPr marL="171450" lvl="1" indent="-171450" algn="l" defTabSz="800100">
            <a:lnSpc>
              <a:spcPct val="90000"/>
            </a:lnSpc>
            <a:spcBef>
              <a:spcPct val="0"/>
            </a:spcBef>
            <a:spcAft>
              <a:spcPct val="15000"/>
            </a:spcAft>
            <a:buChar char="••"/>
          </a:pPr>
          <a:r>
            <a:rPr lang="en-US" sz="1800" kern="1200" dirty="0"/>
            <a:t>Experimentation must follow ISEF guidelines</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Qualifies Scientist completes:</a:t>
          </a:r>
        </a:p>
        <a:p>
          <a:pPr marL="342900" lvl="2" indent="-171450" algn="l" defTabSz="800100">
            <a:lnSpc>
              <a:spcPct val="90000"/>
            </a:lnSpc>
            <a:spcBef>
              <a:spcPct val="0"/>
            </a:spcBef>
            <a:spcAft>
              <a:spcPct val="15000"/>
            </a:spcAft>
            <a:buChar char="••"/>
          </a:pPr>
          <a:r>
            <a:rPr lang="en-US" sz="1800" kern="1200" dirty="0"/>
            <a:t>Vertebrate Animal Form (5B), with documentation of IACUC approval</a:t>
          </a:r>
        </a:p>
        <a:p>
          <a:pPr marL="342900" lvl="2" indent="-171450" algn="l" defTabSz="800100">
            <a:lnSpc>
              <a:spcPct val="90000"/>
            </a:lnSpc>
            <a:spcBef>
              <a:spcPct val="0"/>
            </a:spcBef>
            <a:spcAft>
              <a:spcPct val="15000"/>
            </a:spcAft>
            <a:buChar char="••"/>
          </a:pPr>
          <a:r>
            <a:rPr lang="en-US" sz="1800" kern="1200" dirty="0"/>
            <a:t>Qualified Scientist Form (2)</a:t>
          </a:r>
        </a:p>
      </dsp:txBody>
      <dsp:txXfrm>
        <a:off x="5758965" y="1008214"/>
        <a:ext cx="5051677" cy="4249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AF1B-955C-4679-A2E3-004028B1B683}">
      <dsp:nvSpPr>
        <dsp:cNvPr id="0" name=""/>
        <dsp:cNvSpPr/>
      </dsp:nvSpPr>
      <dsp:spPr>
        <a:xfrm>
          <a:off x="51" y="189498"/>
          <a:ext cx="4936563" cy="5472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Assessing Risk</a:t>
          </a:r>
        </a:p>
      </dsp:txBody>
      <dsp:txXfrm>
        <a:off x="51" y="189498"/>
        <a:ext cx="4936563" cy="547200"/>
      </dsp:txXfrm>
    </dsp:sp>
    <dsp:sp modelId="{492CE761-54F5-413E-9F82-3EC8BD6D2376}">
      <dsp:nvSpPr>
        <dsp:cNvPr id="0" name=""/>
        <dsp:cNvSpPr/>
      </dsp:nvSpPr>
      <dsp:spPr>
        <a:xfrm>
          <a:off x="51" y="736698"/>
          <a:ext cx="4936563" cy="3158637"/>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Required of all PHBA projects</a:t>
          </a:r>
        </a:p>
        <a:p>
          <a:pPr marL="171450" lvl="1" indent="-171450" algn="l" defTabSz="844550">
            <a:lnSpc>
              <a:spcPct val="90000"/>
            </a:lnSpc>
            <a:spcBef>
              <a:spcPct val="0"/>
            </a:spcBef>
            <a:spcAft>
              <a:spcPct val="15000"/>
            </a:spcAft>
            <a:buChar char="••"/>
          </a:pPr>
          <a:r>
            <a:rPr lang="en-US" sz="1900" kern="1200"/>
            <a:t>Defines potential level of harm, injury or disease to plants, animals, or humans</a:t>
          </a:r>
          <a:endParaRPr lang="en-US" sz="1900" kern="1200" dirty="0"/>
        </a:p>
        <a:p>
          <a:pPr marL="171450" lvl="1" indent="-171450" algn="l" defTabSz="844550">
            <a:lnSpc>
              <a:spcPct val="90000"/>
            </a:lnSpc>
            <a:spcBef>
              <a:spcPct val="0"/>
            </a:spcBef>
            <a:spcAft>
              <a:spcPct val="15000"/>
            </a:spcAft>
            <a:buChar char="••"/>
          </a:pPr>
          <a:r>
            <a:rPr lang="en-US" sz="1900" kern="1200"/>
            <a:t>Involves:</a:t>
          </a:r>
          <a:endParaRPr lang="en-US" sz="1900" kern="1200" dirty="0"/>
        </a:p>
        <a:p>
          <a:pPr marL="342900" lvl="2" indent="-171450" algn="l" defTabSz="844550">
            <a:lnSpc>
              <a:spcPct val="90000"/>
            </a:lnSpc>
            <a:spcBef>
              <a:spcPct val="0"/>
            </a:spcBef>
            <a:spcAft>
              <a:spcPct val="15000"/>
            </a:spcAft>
            <a:buChar char="••"/>
          </a:pPr>
          <a:r>
            <a:rPr lang="en-US" sz="1900" kern="1200"/>
            <a:t>Assignment of biological agent to risk group</a:t>
          </a:r>
          <a:endParaRPr lang="en-US" sz="1900" kern="1200" dirty="0"/>
        </a:p>
        <a:p>
          <a:pPr marL="342900" lvl="2" indent="-171450" algn="l" defTabSz="844550">
            <a:lnSpc>
              <a:spcPct val="90000"/>
            </a:lnSpc>
            <a:spcBef>
              <a:spcPct val="0"/>
            </a:spcBef>
            <a:spcAft>
              <a:spcPct val="15000"/>
            </a:spcAft>
            <a:buChar char="••"/>
          </a:pPr>
          <a:r>
            <a:rPr lang="en-US" sz="1900" kern="1200"/>
            <a:t>Determination of level of biological containment</a:t>
          </a:r>
          <a:endParaRPr lang="en-US" sz="1900" kern="1200" dirty="0"/>
        </a:p>
        <a:p>
          <a:pPr marL="342900" lvl="2" indent="-171450" algn="l" defTabSz="844550">
            <a:lnSpc>
              <a:spcPct val="90000"/>
            </a:lnSpc>
            <a:spcBef>
              <a:spcPct val="0"/>
            </a:spcBef>
            <a:spcAft>
              <a:spcPct val="15000"/>
            </a:spcAft>
            <a:buChar char="••"/>
          </a:pPr>
          <a:r>
            <a:rPr lang="en-US" sz="1900" kern="1200"/>
            <a:t>Assessment of expertise of adult(s)</a:t>
          </a:r>
          <a:endParaRPr lang="en-US" sz="1900" kern="1200" dirty="0"/>
        </a:p>
        <a:p>
          <a:pPr marL="342900" lvl="2" indent="-171450" algn="l" defTabSz="844550">
            <a:lnSpc>
              <a:spcPct val="90000"/>
            </a:lnSpc>
            <a:spcBef>
              <a:spcPct val="0"/>
            </a:spcBef>
            <a:spcAft>
              <a:spcPct val="15000"/>
            </a:spcAft>
            <a:buChar char="••"/>
          </a:pPr>
          <a:r>
            <a:rPr lang="en-US" sz="1900" kern="1200" dirty="0"/>
            <a:t>Assignment of final biosafety level</a:t>
          </a:r>
        </a:p>
      </dsp:txBody>
      <dsp:txXfrm>
        <a:off x="51" y="736698"/>
        <a:ext cx="4936563" cy="3158637"/>
      </dsp:txXfrm>
    </dsp:sp>
    <dsp:sp modelId="{D130B7F8-7399-405B-9BA4-9DA2BAC0B38F}">
      <dsp:nvSpPr>
        <dsp:cNvPr id="0" name=""/>
        <dsp:cNvSpPr/>
      </dsp:nvSpPr>
      <dsp:spPr>
        <a:xfrm>
          <a:off x="5627734" y="189498"/>
          <a:ext cx="4936563" cy="5472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Laboratories</a:t>
          </a:r>
        </a:p>
      </dsp:txBody>
      <dsp:txXfrm>
        <a:off x="5627734" y="189498"/>
        <a:ext cx="4936563" cy="547200"/>
      </dsp:txXfrm>
    </dsp:sp>
    <dsp:sp modelId="{BC429026-3EC9-4585-B709-9929D7BF6FC5}">
      <dsp:nvSpPr>
        <dsp:cNvPr id="0" name=""/>
        <dsp:cNvSpPr/>
      </dsp:nvSpPr>
      <dsp:spPr>
        <a:xfrm>
          <a:off x="5627734" y="736698"/>
          <a:ext cx="4936563" cy="3158637"/>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BSL 1 studies can usually be conducted in a high school or college teaching laboratory.</a:t>
          </a:r>
        </a:p>
        <a:p>
          <a:pPr marL="171450" lvl="1" indent="-171450" algn="l" defTabSz="844550">
            <a:lnSpc>
              <a:spcPct val="90000"/>
            </a:lnSpc>
            <a:spcBef>
              <a:spcPct val="0"/>
            </a:spcBef>
            <a:spcAft>
              <a:spcPct val="15000"/>
            </a:spcAft>
            <a:buChar char="••"/>
          </a:pPr>
          <a:r>
            <a:rPr lang="en-US" sz="1900" kern="1200"/>
            <a:t>BSL 2 studies are usually conducted in a regulated research institution.</a:t>
          </a:r>
          <a:endParaRPr lang="en-US" sz="1900" kern="1200" dirty="0"/>
        </a:p>
        <a:p>
          <a:pPr marL="171450" lvl="1" indent="-171450" algn="l" defTabSz="844550">
            <a:lnSpc>
              <a:spcPct val="90000"/>
            </a:lnSpc>
            <a:spcBef>
              <a:spcPct val="0"/>
            </a:spcBef>
            <a:spcAft>
              <a:spcPct val="15000"/>
            </a:spcAft>
            <a:buChar char="••"/>
          </a:pPr>
          <a:r>
            <a:rPr lang="en-US" sz="1900" kern="1200"/>
            <a:t>BSL 3 &amp; BSL 4 studies are prohibited for ISEF projects. </a:t>
          </a:r>
          <a:endParaRPr lang="en-US" sz="1900" kern="1200" dirty="0"/>
        </a:p>
        <a:p>
          <a:pPr marL="171450" lvl="1" indent="-171450" algn="l" defTabSz="844550">
            <a:lnSpc>
              <a:spcPct val="90000"/>
            </a:lnSpc>
            <a:spcBef>
              <a:spcPct val="0"/>
            </a:spcBef>
            <a:spcAft>
              <a:spcPct val="15000"/>
            </a:spcAft>
            <a:buChar char="••"/>
          </a:pPr>
          <a:r>
            <a:rPr lang="en-US" sz="1900" kern="1200"/>
            <a:t>Most projects involving microorganisms, and all projects involving rDNA, or fresh human and vertebrate animal tissues require: </a:t>
          </a:r>
          <a:endParaRPr lang="en-US" sz="1900" kern="1200" dirty="0"/>
        </a:p>
        <a:p>
          <a:pPr marL="342900" lvl="2" indent="-171450" algn="l" defTabSz="844550">
            <a:lnSpc>
              <a:spcPct val="90000"/>
            </a:lnSpc>
            <a:spcBef>
              <a:spcPct val="0"/>
            </a:spcBef>
            <a:spcAft>
              <a:spcPct val="15000"/>
            </a:spcAft>
            <a:buChar char="••"/>
          </a:pPr>
          <a:r>
            <a:rPr lang="en-US" sz="1900" kern="1200" dirty="0"/>
            <a:t>Potentially Hazardous Biological Agents Form 6A </a:t>
          </a:r>
        </a:p>
      </dsp:txBody>
      <dsp:txXfrm>
        <a:off x="5627734" y="736698"/>
        <a:ext cx="4936563" cy="31586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14FA6-8CA1-42C4-B334-0618F6322AA2}">
      <dsp:nvSpPr>
        <dsp:cNvPr id="0" name=""/>
        <dsp:cNvSpPr/>
      </dsp:nvSpPr>
      <dsp:spPr>
        <a:xfrm>
          <a:off x="4141" y="202496"/>
          <a:ext cx="2490474" cy="52015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Unknown Microorganisms</a:t>
          </a:r>
        </a:p>
      </dsp:txBody>
      <dsp:txXfrm>
        <a:off x="4141" y="202496"/>
        <a:ext cx="2490474" cy="520154"/>
      </dsp:txXfrm>
    </dsp:sp>
    <dsp:sp modelId="{39D2A421-C2F6-4AE6-8457-58B7A71804E3}">
      <dsp:nvSpPr>
        <dsp:cNvPr id="0" name=""/>
        <dsp:cNvSpPr/>
      </dsp:nvSpPr>
      <dsp:spPr>
        <a:xfrm>
          <a:off x="4141" y="722650"/>
          <a:ext cx="2490474" cy="489982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BSL 1 if</a:t>
          </a:r>
        </a:p>
        <a:p>
          <a:pPr marL="228600" lvl="2" indent="-114300" algn="l" defTabSz="666750">
            <a:lnSpc>
              <a:spcPct val="90000"/>
            </a:lnSpc>
            <a:spcBef>
              <a:spcPct val="0"/>
            </a:spcBef>
            <a:spcAft>
              <a:spcPct val="15000"/>
            </a:spcAft>
            <a:buChar char="••"/>
          </a:pPr>
          <a:r>
            <a:rPr lang="en-US" sz="1500" kern="1200"/>
            <a:t>Organisms cultured in plastic petri dish</a:t>
          </a:r>
          <a:endParaRPr lang="en-US" sz="1500" kern="1200" dirty="0"/>
        </a:p>
        <a:p>
          <a:pPr marL="228600" lvl="2" indent="-114300" algn="l" defTabSz="666750">
            <a:lnSpc>
              <a:spcPct val="90000"/>
            </a:lnSpc>
            <a:spcBef>
              <a:spcPct val="0"/>
            </a:spcBef>
            <a:spcAft>
              <a:spcPct val="15000"/>
            </a:spcAft>
            <a:buChar char="••"/>
          </a:pPr>
          <a:r>
            <a:rPr lang="en-US" sz="1500" kern="1200"/>
            <a:t>Culture dish remains sealed throughout experiment</a:t>
          </a:r>
          <a:endParaRPr lang="en-US" sz="1500" kern="1200" dirty="0"/>
        </a:p>
        <a:p>
          <a:pPr marL="228600" lvl="2" indent="-114300" algn="l" defTabSz="666750">
            <a:lnSpc>
              <a:spcPct val="90000"/>
            </a:lnSpc>
            <a:spcBef>
              <a:spcPct val="0"/>
            </a:spcBef>
            <a:spcAft>
              <a:spcPct val="15000"/>
            </a:spcAft>
            <a:buChar char="••"/>
          </a:pPr>
          <a:r>
            <a:rPr lang="en-US" sz="1500" kern="1200"/>
            <a:t>Culture dish disposed of in appropriate manner</a:t>
          </a:r>
          <a:endParaRPr lang="en-US" sz="1500" kern="1200" dirty="0"/>
        </a:p>
        <a:p>
          <a:pPr marL="114300" lvl="1" indent="-114300" algn="l" defTabSz="666750">
            <a:lnSpc>
              <a:spcPct val="90000"/>
            </a:lnSpc>
            <a:spcBef>
              <a:spcPct val="0"/>
            </a:spcBef>
            <a:spcAft>
              <a:spcPct val="15000"/>
            </a:spcAft>
            <a:buChar char="••"/>
          </a:pPr>
          <a:r>
            <a:rPr lang="en-US" sz="1500" kern="1200" dirty="0"/>
            <a:t>BSL 2 if petri dish is opened</a:t>
          </a:r>
        </a:p>
      </dsp:txBody>
      <dsp:txXfrm>
        <a:off x="4141" y="722650"/>
        <a:ext cx="2490474" cy="4899825"/>
      </dsp:txXfrm>
    </dsp:sp>
    <dsp:sp modelId="{649C3061-85A1-4251-87D9-AA98FEAD3C0C}">
      <dsp:nvSpPr>
        <dsp:cNvPr id="0" name=""/>
        <dsp:cNvSpPr/>
      </dsp:nvSpPr>
      <dsp:spPr>
        <a:xfrm>
          <a:off x="2843282" y="202496"/>
          <a:ext cx="2490474" cy="52015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rDNA Technologies</a:t>
          </a:r>
        </a:p>
      </dsp:txBody>
      <dsp:txXfrm>
        <a:off x="2843282" y="202496"/>
        <a:ext cx="2490474" cy="520154"/>
      </dsp:txXfrm>
    </dsp:sp>
    <dsp:sp modelId="{A39B58B9-9754-4AAE-92D7-6CCD1B6B5A92}">
      <dsp:nvSpPr>
        <dsp:cNvPr id="0" name=""/>
        <dsp:cNvSpPr/>
      </dsp:nvSpPr>
      <dsp:spPr>
        <a:xfrm>
          <a:off x="2843282" y="722650"/>
          <a:ext cx="2490474" cy="489982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Experiments with </a:t>
          </a:r>
          <a:r>
            <a:rPr lang="en-US" sz="1500" b="1" u="sng" kern="1200" dirty="0"/>
            <a:t>BSL 1</a:t>
          </a:r>
          <a:r>
            <a:rPr lang="en-US" sz="1500" kern="1200" dirty="0"/>
            <a:t> organisms can be done in BSL 1 lab with a Qualified Scientist or trained DS</a:t>
          </a:r>
        </a:p>
        <a:p>
          <a:pPr marL="114300" lvl="1" indent="-114300" algn="l" defTabSz="666750">
            <a:lnSpc>
              <a:spcPct val="90000"/>
            </a:lnSpc>
            <a:spcBef>
              <a:spcPct val="0"/>
            </a:spcBef>
            <a:spcAft>
              <a:spcPct val="15000"/>
            </a:spcAft>
            <a:buChar char="••"/>
          </a:pPr>
          <a:r>
            <a:rPr lang="en-US" sz="1500" kern="1200" dirty="0"/>
            <a:t>Experiments with </a:t>
          </a:r>
          <a:r>
            <a:rPr lang="en-US" sz="1500" b="1" u="sng" kern="1200" dirty="0"/>
            <a:t>BSL-2</a:t>
          </a:r>
          <a:r>
            <a:rPr lang="en-US" sz="1500" kern="1200" dirty="0"/>
            <a:t> organisms must be done in a regulated research institution with a Qualified Scientist</a:t>
          </a:r>
        </a:p>
      </dsp:txBody>
      <dsp:txXfrm>
        <a:off x="2843282" y="722650"/>
        <a:ext cx="2490474" cy="4899825"/>
      </dsp:txXfrm>
    </dsp:sp>
    <dsp:sp modelId="{015BE30F-A6B1-4931-8787-BA7627BDBD18}">
      <dsp:nvSpPr>
        <dsp:cNvPr id="0" name=""/>
        <dsp:cNvSpPr/>
      </dsp:nvSpPr>
      <dsp:spPr>
        <a:xfrm>
          <a:off x="5682423" y="202496"/>
          <a:ext cx="2490474" cy="52015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Tissues</a:t>
          </a:r>
        </a:p>
      </dsp:txBody>
      <dsp:txXfrm>
        <a:off x="5682423" y="202496"/>
        <a:ext cx="2490474" cy="520154"/>
      </dsp:txXfrm>
    </dsp:sp>
    <dsp:sp modelId="{A444B67D-72F0-4A20-9048-85F2341930F4}">
      <dsp:nvSpPr>
        <dsp:cNvPr id="0" name=""/>
        <dsp:cNvSpPr/>
      </dsp:nvSpPr>
      <dsp:spPr>
        <a:xfrm>
          <a:off x="5682423" y="722650"/>
          <a:ext cx="2490474" cy="489982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If animal is euthanized solely for student project  = vertebrate animal study which requires IACUC approval</a:t>
          </a:r>
        </a:p>
        <a:p>
          <a:pPr marL="114300" lvl="1" indent="-114300" algn="l" defTabSz="666750">
            <a:lnSpc>
              <a:spcPct val="90000"/>
            </a:lnSpc>
            <a:spcBef>
              <a:spcPct val="0"/>
            </a:spcBef>
            <a:spcAft>
              <a:spcPct val="15000"/>
            </a:spcAft>
            <a:buChar char="••"/>
          </a:pPr>
          <a:r>
            <a:rPr lang="en-US" sz="1500" kern="1200"/>
            <a:t>If animal is euthanized for a purpose other than student project = tissue study</a:t>
          </a:r>
          <a:endParaRPr lang="en-US" sz="1500" kern="1200" dirty="0"/>
        </a:p>
        <a:p>
          <a:pPr marL="114300" lvl="1" indent="-114300" algn="l" defTabSz="666750">
            <a:lnSpc>
              <a:spcPct val="90000"/>
            </a:lnSpc>
            <a:spcBef>
              <a:spcPct val="0"/>
            </a:spcBef>
            <a:spcAft>
              <a:spcPct val="15000"/>
            </a:spcAft>
            <a:buChar char="••"/>
          </a:pPr>
          <a:r>
            <a:rPr lang="en-US" sz="1500" kern="1200"/>
            <a:t>Classification as BSL 1 or 2 based on source of tissue and possibility of containing infectious agents</a:t>
          </a:r>
          <a:endParaRPr lang="en-US" sz="1500" kern="1200" dirty="0"/>
        </a:p>
        <a:p>
          <a:pPr marL="228600" lvl="2" indent="-114300" algn="l" defTabSz="666750">
            <a:lnSpc>
              <a:spcPct val="90000"/>
            </a:lnSpc>
            <a:spcBef>
              <a:spcPct val="0"/>
            </a:spcBef>
            <a:spcAft>
              <a:spcPct val="15000"/>
            </a:spcAft>
            <a:buChar char="••"/>
          </a:pPr>
          <a:r>
            <a:rPr lang="en-US" sz="1500" kern="1200"/>
            <a:t>All studies with human or wild animal blood are BSL 2. </a:t>
          </a:r>
          <a:endParaRPr lang="en-US" sz="1500" kern="1200" dirty="0"/>
        </a:p>
        <a:p>
          <a:pPr marL="228600" lvl="2" indent="-114300" algn="l" defTabSz="666750">
            <a:lnSpc>
              <a:spcPct val="90000"/>
            </a:lnSpc>
            <a:spcBef>
              <a:spcPct val="0"/>
            </a:spcBef>
            <a:spcAft>
              <a:spcPct val="15000"/>
            </a:spcAft>
            <a:buChar char="••"/>
          </a:pPr>
          <a:r>
            <a:rPr lang="en-US" sz="1500" kern="1200"/>
            <a:t>Studies with domestic animal blood are BSL 1.</a:t>
          </a:r>
          <a:endParaRPr lang="en-US" sz="1500" kern="1200" dirty="0"/>
        </a:p>
        <a:p>
          <a:pPr marL="114300" lvl="1" indent="-114300" algn="l" defTabSz="666750">
            <a:lnSpc>
              <a:spcPct val="90000"/>
            </a:lnSpc>
            <a:spcBef>
              <a:spcPct val="0"/>
            </a:spcBef>
            <a:spcAft>
              <a:spcPct val="15000"/>
            </a:spcAft>
            <a:buChar char="••"/>
          </a:pPr>
          <a:r>
            <a:rPr lang="en-US" sz="1500" kern="1200" dirty="0"/>
            <a:t>Studies with human body fluids which can be associated with a person must have IRB approval. </a:t>
          </a:r>
        </a:p>
      </dsp:txBody>
      <dsp:txXfrm>
        <a:off x="5682423" y="722650"/>
        <a:ext cx="2490474" cy="4899825"/>
      </dsp:txXfrm>
    </dsp:sp>
    <dsp:sp modelId="{0669BBBB-4BE6-42B1-8969-CF7092CE6EF5}">
      <dsp:nvSpPr>
        <dsp:cNvPr id="0" name=""/>
        <dsp:cNvSpPr/>
      </dsp:nvSpPr>
      <dsp:spPr>
        <a:xfrm>
          <a:off x="8521564" y="202496"/>
          <a:ext cx="2490474" cy="52015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Human &amp; Vertebrate Animal Tissue</a:t>
          </a:r>
        </a:p>
      </dsp:txBody>
      <dsp:txXfrm>
        <a:off x="8521564" y="202496"/>
        <a:ext cx="2490474" cy="520154"/>
      </dsp:txXfrm>
    </dsp:sp>
    <dsp:sp modelId="{49461C76-6A13-42B3-BF53-6742724C55D1}">
      <dsp:nvSpPr>
        <dsp:cNvPr id="0" name=""/>
        <dsp:cNvSpPr/>
      </dsp:nvSpPr>
      <dsp:spPr>
        <a:xfrm>
          <a:off x="8521564" y="722650"/>
          <a:ext cx="2490474" cy="489982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All projects using:</a:t>
          </a:r>
          <a:endParaRPr lang="en-US" sz="1500" kern="1200" dirty="0"/>
        </a:p>
        <a:p>
          <a:pPr marL="228600" lvl="2" indent="-114300" algn="l" defTabSz="666750">
            <a:lnSpc>
              <a:spcPct val="90000"/>
            </a:lnSpc>
            <a:spcBef>
              <a:spcPct val="0"/>
            </a:spcBef>
            <a:spcAft>
              <a:spcPct val="15000"/>
            </a:spcAft>
            <a:buChar char="••"/>
          </a:pPr>
          <a:r>
            <a:rPr lang="en-US" sz="1500" kern="1200"/>
            <a:t>Fresh/frozen tissue</a:t>
          </a:r>
          <a:endParaRPr lang="en-US" sz="1500" kern="1200" dirty="0"/>
        </a:p>
        <a:p>
          <a:pPr marL="228600" lvl="2" indent="-114300" algn="l" defTabSz="666750">
            <a:lnSpc>
              <a:spcPct val="90000"/>
            </a:lnSpc>
            <a:spcBef>
              <a:spcPct val="0"/>
            </a:spcBef>
            <a:spcAft>
              <a:spcPct val="15000"/>
            </a:spcAft>
            <a:buChar char="••"/>
          </a:pPr>
          <a:r>
            <a:rPr lang="en-US" sz="1500" kern="1200"/>
            <a:t>Primary cell cultures</a:t>
          </a:r>
          <a:endParaRPr lang="en-US" sz="1500" kern="1200" dirty="0"/>
        </a:p>
        <a:p>
          <a:pPr marL="228600" lvl="2" indent="-114300" algn="l" defTabSz="666750">
            <a:lnSpc>
              <a:spcPct val="90000"/>
            </a:lnSpc>
            <a:spcBef>
              <a:spcPct val="0"/>
            </a:spcBef>
            <a:spcAft>
              <a:spcPct val="15000"/>
            </a:spcAft>
            <a:buChar char="••"/>
          </a:pPr>
          <a:r>
            <a:rPr lang="en-US" sz="1500" kern="1200"/>
            <a:t>Human and other primate established cell lines and tissue cultures</a:t>
          </a:r>
          <a:endParaRPr lang="en-US" sz="1500" kern="1200" dirty="0"/>
        </a:p>
        <a:p>
          <a:pPr marL="228600" lvl="2" indent="-114300" algn="l" defTabSz="666750">
            <a:lnSpc>
              <a:spcPct val="90000"/>
            </a:lnSpc>
            <a:spcBef>
              <a:spcPct val="0"/>
            </a:spcBef>
            <a:spcAft>
              <a:spcPct val="15000"/>
            </a:spcAft>
            <a:buChar char="••"/>
          </a:pPr>
          <a:r>
            <a:rPr lang="en-US" sz="1500" kern="1200"/>
            <a:t>Blood and blood products</a:t>
          </a:r>
          <a:endParaRPr lang="en-US" sz="1500" kern="1200" dirty="0"/>
        </a:p>
        <a:p>
          <a:pPr marL="228600" lvl="2" indent="-114300" algn="l" defTabSz="666750">
            <a:lnSpc>
              <a:spcPct val="90000"/>
            </a:lnSpc>
            <a:spcBef>
              <a:spcPct val="0"/>
            </a:spcBef>
            <a:spcAft>
              <a:spcPct val="15000"/>
            </a:spcAft>
            <a:buChar char="••"/>
          </a:pPr>
          <a:r>
            <a:rPr lang="en-US" sz="1500" kern="1200"/>
            <a:t>Body fluids</a:t>
          </a:r>
          <a:endParaRPr lang="en-US" sz="1500" kern="1200" dirty="0"/>
        </a:p>
        <a:p>
          <a:pPr marL="228600" lvl="2" indent="-114300" algn="l" defTabSz="666750">
            <a:lnSpc>
              <a:spcPct val="90000"/>
            </a:lnSpc>
            <a:spcBef>
              <a:spcPct val="0"/>
            </a:spcBef>
            <a:spcAft>
              <a:spcPct val="15000"/>
            </a:spcAft>
            <a:buChar char="••"/>
          </a:pPr>
          <a:endParaRPr lang="en-US" sz="1500" kern="1200" dirty="0"/>
        </a:p>
        <a:p>
          <a:pPr marL="228600" lvl="2" indent="-114300" algn="l" defTabSz="666750">
            <a:lnSpc>
              <a:spcPct val="90000"/>
            </a:lnSpc>
            <a:spcBef>
              <a:spcPct val="0"/>
            </a:spcBef>
            <a:spcAft>
              <a:spcPct val="15000"/>
            </a:spcAft>
            <a:buChar char="••"/>
          </a:pPr>
          <a:r>
            <a:rPr lang="en-US" sz="1500" kern="1200" dirty="0"/>
            <a:t>Require Human and Vertebrate Animal Tissue Form 6B</a:t>
          </a:r>
        </a:p>
      </dsp:txBody>
      <dsp:txXfrm>
        <a:off x="8521564" y="722650"/>
        <a:ext cx="2490474" cy="48998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678BF-C413-4151-8398-80BC3530BB74}">
      <dsp:nvSpPr>
        <dsp:cNvPr id="0" name=""/>
        <dsp:cNvSpPr/>
      </dsp:nvSpPr>
      <dsp:spPr>
        <a:xfrm>
          <a:off x="3468" y="127863"/>
          <a:ext cx="3381535" cy="518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General Rules</a:t>
          </a:r>
        </a:p>
      </dsp:txBody>
      <dsp:txXfrm>
        <a:off x="3468" y="127863"/>
        <a:ext cx="3381535" cy="518400"/>
      </dsp:txXfrm>
    </dsp:sp>
    <dsp:sp modelId="{6C9A8E66-371D-4A7A-898B-35CDDDB1B1D4}">
      <dsp:nvSpPr>
        <dsp:cNvPr id="0" name=""/>
        <dsp:cNvSpPr/>
      </dsp:nvSpPr>
      <dsp:spPr>
        <a:xfrm>
          <a:off x="3468" y="646263"/>
          <a:ext cx="3381535" cy="4644539"/>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Studies do not require prior SRC review and approval</a:t>
          </a:r>
        </a:p>
        <a:p>
          <a:pPr marL="171450" lvl="1" indent="-171450" algn="l" defTabSz="800100">
            <a:lnSpc>
              <a:spcPct val="90000"/>
            </a:lnSpc>
            <a:spcBef>
              <a:spcPct val="0"/>
            </a:spcBef>
            <a:spcAft>
              <a:spcPct val="15000"/>
            </a:spcAft>
            <a:buChar char="••"/>
          </a:pPr>
          <a:r>
            <a:rPr lang="en-US" sz="1800" kern="1200"/>
            <a:t>All studies</a:t>
          </a:r>
          <a:endParaRPr lang="en-US" sz="1800" kern="1200" dirty="0"/>
        </a:p>
        <a:p>
          <a:pPr marL="342900" lvl="2" indent="-171450" algn="l" defTabSz="800100">
            <a:lnSpc>
              <a:spcPct val="90000"/>
            </a:lnSpc>
            <a:spcBef>
              <a:spcPct val="0"/>
            </a:spcBef>
            <a:spcAft>
              <a:spcPct val="15000"/>
            </a:spcAft>
            <a:buChar char="••"/>
          </a:pPr>
          <a:r>
            <a:rPr lang="en-US" sz="1800" kern="1200"/>
            <a:t>Require a Risk Assessment Form 3</a:t>
          </a:r>
          <a:endParaRPr lang="en-US" sz="1800" kern="1200" dirty="0"/>
        </a:p>
        <a:p>
          <a:pPr marL="171450" lvl="1" indent="-171450" algn="l" defTabSz="800100">
            <a:lnSpc>
              <a:spcPct val="90000"/>
            </a:lnSpc>
            <a:spcBef>
              <a:spcPct val="0"/>
            </a:spcBef>
            <a:spcAft>
              <a:spcPct val="15000"/>
            </a:spcAft>
            <a:buChar char="••"/>
          </a:pPr>
          <a:r>
            <a:rPr lang="en-US" sz="1800" kern="1200"/>
            <a:t>DEA-controlled substances</a:t>
          </a:r>
          <a:endParaRPr lang="en-US" sz="1800" kern="1200" dirty="0"/>
        </a:p>
        <a:p>
          <a:pPr marL="342900" lvl="2" indent="-171450" algn="l" defTabSz="800100">
            <a:lnSpc>
              <a:spcPct val="90000"/>
            </a:lnSpc>
            <a:spcBef>
              <a:spcPct val="0"/>
            </a:spcBef>
            <a:spcAft>
              <a:spcPct val="15000"/>
            </a:spcAft>
            <a:buChar char="••"/>
          </a:pPr>
          <a:r>
            <a:rPr lang="en-US" sz="1800" kern="1200"/>
            <a:t>Consult DEA list of controlled substances</a:t>
          </a:r>
          <a:endParaRPr lang="en-US" sz="1800" kern="1200" dirty="0"/>
        </a:p>
        <a:p>
          <a:pPr marL="342900" lvl="2" indent="-171450" algn="l" defTabSz="800100">
            <a:lnSpc>
              <a:spcPct val="90000"/>
            </a:lnSpc>
            <a:spcBef>
              <a:spcPct val="0"/>
            </a:spcBef>
            <a:spcAft>
              <a:spcPct val="15000"/>
            </a:spcAft>
            <a:buChar char="••"/>
          </a:pPr>
          <a:r>
            <a:rPr lang="en-US" sz="1800" kern="1200"/>
            <a:t>Controlled substances on Schedule 1 require a DEA protocol review</a:t>
          </a:r>
          <a:endParaRPr lang="en-US" sz="1800" kern="1200" dirty="0"/>
        </a:p>
        <a:p>
          <a:pPr marL="342900" lvl="2" indent="-171450" algn="l" defTabSz="800100">
            <a:lnSpc>
              <a:spcPct val="90000"/>
            </a:lnSpc>
            <a:spcBef>
              <a:spcPct val="0"/>
            </a:spcBef>
            <a:spcAft>
              <a:spcPct val="15000"/>
            </a:spcAft>
            <a:buChar char="••"/>
          </a:pPr>
          <a:r>
            <a:rPr lang="en-US" sz="1800" kern="1200"/>
            <a:t>Require a Qualified Scientist</a:t>
          </a:r>
          <a:endParaRPr lang="en-US" sz="1800" kern="1200" dirty="0"/>
        </a:p>
        <a:p>
          <a:pPr marL="171450" lvl="1" indent="-171450" algn="l" defTabSz="800100">
            <a:lnSpc>
              <a:spcPct val="90000"/>
            </a:lnSpc>
            <a:spcBef>
              <a:spcPct val="0"/>
            </a:spcBef>
            <a:spcAft>
              <a:spcPct val="15000"/>
            </a:spcAft>
            <a:buChar char="••"/>
          </a:pPr>
          <a:r>
            <a:rPr lang="en-US" sz="1800" kern="1200"/>
            <a:t>All other studies require a</a:t>
          </a:r>
          <a:endParaRPr lang="en-US" sz="1800" kern="1200" dirty="0"/>
        </a:p>
        <a:p>
          <a:pPr marL="342900" lvl="2" indent="-171450" algn="l" defTabSz="800100">
            <a:lnSpc>
              <a:spcPct val="90000"/>
            </a:lnSpc>
            <a:spcBef>
              <a:spcPct val="0"/>
            </a:spcBef>
            <a:spcAft>
              <a:spcPct val="15000"/>
            </a:spcAft>
            <a:buChar char="••"/>
          </a:pPr>
          <a:r>
            <a:rPr lang="en-US" sz="1800" kern="1200"/>
            <a:t>Designated Supervisor</a:t>
          </a:r>
          <a:endParaRPr lang="en-US" sz="1800" kern="1200" dirty="0"/>
        </a:p>
        <a:p>
          <a:pPr marL="171450" lvl="1" indent="-171450" algn="l" defTabSz="800100">
            <a:lnSpc>
              <a:spcPct val="90000"/>
            </a:lnSpc>
            <a:spcBef>
              <a:spcPct val="0"/>
            </a:spcBef>
            <a:spcAft>
              <a:spcPct val="15000"/>
            </a:spcAft>
            <a:buChar char="••"/>
          </a:pPr>
          <a:r>
            <a:rPr lang="en-US" sz="1800" kern="1200" dirty="0"/>
            <a:t>Firearms &amp; Explosives must adhere to local training and certification requirements</a:t>
          </a:r>
        </a:p>
      </dsp:txBody>
      <dsp:txXfrm>
        <a:off x="3468" y="646263"/>
        <a:ext cx="3381535" cy="4644539"/>
      </dsp:txXfrm>
    </dsp:sp>
    <dsp:sp modelId="{9FA1ED09-3E49-4074-A88C-56EB86246B9D}">
      <dsp:nvSpPr>
        <dsp:cNvPr id="0" name=""/>
        <dsp:cNvSpPr/>
      </dsp:nvSpPr>
      <dsp:spPr>
        <a:xfrm>
          <a:off x="3858419" y="127863"/>
          <a:ext cx="3381535" cy="518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Alcohol &amp; Tobacco</a:t>
          </a:r>
        </a:p>
      </dsp:txBody>
      <dsp:txXfrm>
        <a:off x="3858419" y="127863"/>
        <a:ext cx="3381535" cy="518400"/>
      </dsp:txXfrm>
    </dsp:sp>
    <dsp:sp modelId="{C5E91E58-56B6-4C23-A664-64F5B5C0A88E}">
      <dsp:nvSpPr>
        <dsp:cNvPr id="0" name=""/>
        <dsp:cNvSpPr/>
      </dsp:nvSpPr>
      <dsp:spPr>
        <a:xfrm>
          <a:off x="3858419" y="646263"/>
          <a:ext cx="3381535" cy="4644539"/>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Must follow local laws for purchase, possession, and consumption</a:t>
          </a:r>
        </a:p>
        <a:p>
          <a:pPr marL="171450" lvl="1" indent="-171450" algn="l" defTabSz="800100">
            <a:lnSpc>
              <a:spcPct val="90000"/>
            </a:lnSpc>
            <a:spcBef>
              <a:spcPct val="0"/>
            </a:spcBef>
            <a:spcAft>
              <a:spcPct val="15000"/>
            </a:spcAft>
            <a:buChar char="••"/>
          </a:pPr>
          <a:r>
            <a:rPr lang="en-US" sz="1800" kern="1200"/>
            <a:t>Home production of ethyl alcohol (wine or beer) must follow U.S. Alcohol and Tobacco Tax and Trade Bureau (TTB) regulations</a:t>
          </a:r>
          <a:endParaRPr lang="en-US" sz="1800" kern="1200" dirty="0"/>
        </a:p>
        <a:p>
          <a:pPr marL="171450" lvl="1" indent="-171450" algn="l" defTabSz="800100">
            <a:lnSpc>
              <a:spcPct val="90000"/>
            </a:lnSpc>
            <a:spcBef>
              <a:spcPct val="0"/>
            </a:spcBef>
            <a:spcAft>
              <a:spcPct val="15000"/>
            </a:spcAft>
            <a:buChar char="••"/>
          </a:pPr>
          <a:r>
            <a:rPr lang="en-US" sz="1800" kern="1200" dirty="0"/>
            <a:t>Alcohol distillation for fuel production can be conducted at school with TTB permit obtained by school officials </a:t>
          </a:r>
        </a:p>
      </dsp:txBody>
      <dsp:txXfrm>
        <a:off x="3858419" y="646263"/>
        <a:ext cx="3381535" cy="4644539"/>
      </dsp:txXfrm>
    </dsp:sp>
    <dsp:sp modelId="{84EB7C9A-A3FA-4BCA-8FA4-5C28528E32AF}">
      <dsp:nvSpPr>
        <dsp:cNvPr id="0" name=""/>
        <dsp:cNvSpPr/>
      </dsp:nvSpPr>
      <dsp:spPr>
        <a:xfrm>
          <a:off x="7713369" y="127863"/>
          <a:ext cx="3381535" cy="518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Other</a:t>
          </a:r>
        </a:p>
      </dsp:txBody>
      <dsp:txXfrm>
        <a:off x="7713369" y="127863"/>
        <a:ext cx="3381535" cy="518400"/>
      </dsp:txXfrm>
    </dsp:sp>
    <dsp:sp modelId="{7846175D-5903-4ED1-A8DC-1FE9FC5D3869}">
      <dsp:nvSpPr>
        <dsp:cNvPr id="0" name=""/>
        <dsp:cNvSpPr/>
      </dsp:nvSpPr>
      <dsp:spPr>
        <a:xfrm>
          <a:off x="7713369" y="646263"/>
          <a:ext cx="3381535" cy="4644539"/>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Prescription Drugs:</a:t>
          </a:r>
        </a:p>
        <a:p>
          <a:pPr marL="342900" lvl="2" indent="-171450" algn="l" defTabSz="800100">
            <a:lnSpc>
              <a:spcPct val="90000"/>
            </a:lnSpc>
            <a:spcBef>
              <a:spcPct val="0"/>
            </a:spcBef>
            <a:spcAft>
              <a:spcPct val="15000"/>
            </a:spcAft>
            <a:buChar char="••"/>
          </a:pPr>
          <a:r>
            <a:rPr lang="en-US" sz="1800" kern="1200"/>
            <a:t>Cannot be administered to human subjects</a:t>
          </a:r>
          <a:endParaRPr lang="en-US" sz="1800" kern="1200" dirty="0"/>
        </a:p>
        <a:p>
          <a:pPr marL="342900" lvl="2" indent="-171450" algn="l" defTabSz="800100">
            <a:lnSpc>
              <a:spcPct val="90000"/>
            </a:lnSpc>
            <a:spcBef>
              <a:spcPct val="0"/>
            </a:spcBef>
            <a:spcAft>
              <a:spcPct val="15000"/>
            </a:spcAft>
            <a:buChar char="••"/>
          </a:pPr>
          <a:r>
            <a:rPr lang="en-US" sz="1800" kern="1200"/>
            <a:t>Animal administration must follow ISEF vertebrate animal guidelines</a:t>
          </a:r>
          <a:endParaRPr lang="en-US" sz="1800" kern="1200" dirty="0"/>
        </a:p>
        <a:p>
          <a:pPr marL="171450" lvl="1" indent="-171450" algn="l" defTabSz="800100">
            <a:lnSpc>
              <a:spcPct val="90000"/>
            </a:lnSpc>
            <a:spcBef>
              <a:spcPct val="0"/>
            </a:spcBef>
            <a:spcAft>
              <a:spcPct val="15000"/>
            </a:spcAft>
            <a:buChar char="••"/>
          </a:pPr>
          <a:r>
            <a:rPr lang="en-US" sz="1800" kern="1200"/>
            <a:t>Hazardous Chemicals</a:t>
          </a:r>
          <a:endParaRPr lang="en-US" sz="1800" kern="1200" dirty="0"/>
        </a:p>
        <a:p>
          <a:pPr marL="342900" lvl="2" indent="-171450" algn="l" defTabSz="800100">
            <a:lnSpc>
              <a:spcPct val="90000"/>
            </a:lnSpc>
            <a:spcBef>
              <a:spcPct val="0"/>
            </a:spcBef>
            <a:spcAft>
              <a:spcPct val="15000"/>
            </a:spcAft>
            <a:buChar char="••"/>
          </a:pPr>
          <a:r>
            <a:rPr lang="en-US" sz="1800" kern="1200"/>
            <a:t>Refer to MSDS Sheets for safety and handling guidelines</a:t>
          </a:r>
          <a:endParaRPr lang="en-US" sz="1800" kern="1200" dirty="0"/>
        </a:p>
        <a:p>
          <a:pPr marL="171450" lvl="1" indent="-171450" algn="l" defTabSz="800100">
            <a:lnSpc>
              <a:spcPct val="90000"/>
            </a:lnSpc>
            <a:spcBef>
              <a:spcPct val="0"/>
            </a:spcBef>
            <a:spcAft>
              <a:spcPct val="15000"/>
            </a:spcAft>
            <a:buChar char="••"/>
          </a:pPr>
          <a:r>
            <a:rPr lang="en-US" sz="1800" kern="1200"/>
            <a:t>Hazardous Devices</a:t>
          </a:r>
          <a:endParaRPr lang="en-US" sz="1800" kern="1200" dirty="0"/>
        </a:p>
        <a:p>
          <a:pPr marL="342900" lvl="2" indent="-171450" algn="l" defTabSz="800100">
            <a:lnSpc>
              <a:spcPct val="90000"/>
            </a:lnSpc>
            <a:spcBef>
              <a:spcPct val="0"/>
            </a:spcBef>
            <a:spcAft>
              <a:spcPct val="15000"/>
            </a:spcAft>
            <a:buChar char="••"/>
          </a:pPr>
          <a:r>
            <a:rPr lang="en-US" sz="1800" kern="1200"/>
            <a:t>Involve level of risk beyond that encountered in student’s everyday life</a:t>
          </a:r>
          <a:endParaRPr lang="en-US" sz="1800" kern="1200" dirty="0"/>
        </a:p>
        <a:p>
          <a:pPr marL="171450" lvl="1" indent="-171450" algn="l" defTabSz="800100">
            <a:lnSpc>
              <a:spcPct val="90000"/>
            </a:lnSpc>
            <a:spcBef>
              <a:spcPct val="0"/>
            </a:spcBef>
            <a:spcAft>
              <a:spcPct val="15000"/>
            </a:spcAft>
            <a:buChar char="••"/>
          </a:pPr>
          <a:r>
            <a:rPr lang="en-US" sz="1800" kern="1200"/>
            <a:t>Radiation</a:t>
          </a:r>
          <a:endParaRPr lang="en-US" sz="1800" kern="1200" dirty="0"/>
        </a:p>
        <a:p>
          <a:pPr marL="342900" lvl="2" indent="-171450" algn="l" defTabSz="800100">
            <a:lnSpc>
              <a:spcPct val="90000"/>
            </a:lnSpc>
            <a:spcBef>
              <a:spcPct val="0"/>
            </a:spcBef>
            <a:spcAft>
              <a:spcPct val="15000"/>
            </a:spcAft>
            <a:buChar char="••"/>
          </a:pPr>
          <a:r>
            <a:rPr lang="en-US" sz="1800" kern="1200"/>
            <a:t>Non-ionizing</a:t>
          </a:r>
          <a:endParaRPr lang="en-US" sz="1800" kern="1200" dirty="0"/>
        </a:p>
        <a:p>
          <a:pPr marL="342900" lvl="2" indent="-171450" algn="l" defTabSz="800100">
            <a:lnSpc>
              <a:spcPct val="90000"/>
            </a:lnSpc>
            <a:spcBef>
              <a:spcPct val="0"/>
            </a:spcBef>
            <a:spcAft>
              <a:spcPct val="15000"/>
            </a:spcAft>
            <a:buChar char="••"/>
          </a:pPr>
          <a:r>
            <a:rPr lang="en-US" sz="1800" kern="1200" dirty="0"/>
            <a:t>Ionizing</a:t>
          </a:r>
        </a:p>
      </dsp:txBody>
      <dsp:txXfrm>
        <a:off x="7713369" y="646263"/>
        <a:ext cx="3381535" cy="46445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F808E-618C-4E13-816B-16BF367B311C}" type="datetimeFigureOut">
              <a:rPr lang="en-US" smtClean="0"/>
              <a:t>8/17/2024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414EA-0BCE-46DE-A89E-49FE79D91988}" type="slidenum">
              <a:rPr lang="en-US" smtClean="0"/>
              <a:t>‹#›</a:t>
            </a:fld>
            <a:endParaRPr lang="en-US"/>
          </a:p>
        </p:txBody>
      </p:sp>
    </p:spTree>
    <p:extLst>
      <p:ext uri="{BB962C8B-B14F-4D97-AF65-F5344CB8AC3E}">
        <p14:creationId xmlns:p14="http://schemas.microsoft.com/office/powerpoint/2010/main" val="161594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2023 will be the 70</a:t>
            </a:r>
            <a:r>
              <a:rPr lang="en-US" baseline="30000" dirty="0" smtClean="0"/>
              <a:t>th</a:t>
            </a:r>
            <a:r>
              <a:rPr lang="en-US" dirty="0" smtClean="0"/>
              <a:t> year of MTSEF</a:t>
            </a:r>
            <a:endParaRPr lang="en-US" dirty="0"/>
          </a:p>
        </p:txBody>
      </p:sp>
      <p:sp>
        <p:nvSpPr>
          <p:cNvPr id="4" name="Slide Number Placeholder 3"/>
          <p:cNvSpPr>
            <a:spLocks noGrp="1"/>
          </p:cNvSpPr>
          <p:nvPr>
            <p:ph type="sldNum" sz="quarter" idx="10"/>
          </p:nvPr>
        </p:nvSpPr>
        <p:spPr/>
        <p:txBody>
          <a:bodyPr/>
          <a:lstStyle/>
          <a:p>
            <a:fld id="{EB0414EA-0BCE-46DE-A89E-49FE79D91988}" type="slidenum">
              <a:rPr lang="en-US" smtClean="0"/>
              <a:t>1</a:t>
            </a:fld>
            <a:endParaRPr lang="en-US"/>
          </a:p>
        </p:txBody>
      </p:sp>
    </p:spTree>
    <p:extLst>
      <p:ext uri="{BB962C8B-B14F-4D97-AF65-F5344CB8AC3E}">
        <p14:creationId xmlns:p14="http://schemas.microsoft.com/office/powerpoint/2010/main" val="54058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MNPS Spring</a:t>
            </a:r>
            <a:r>
              <a:rPr lang="en-US" baseline="0" dirty="0" smtClean="0"/>
              <a:t> Break</a:t>
            </a:r>
            <a:r>
              <a:rPr lang="en-US" baseline="0" smtClean="0"/>
              <a:t>:  March 10-14, 2024; </a:t>
            </a:r>
            <a:r>
              <a:rPr lang="en-US" baseline="0" dirty="0" smtClean="0"/>
              <a:t>Belmont </a:t>
            </a:r>
            <a:r>
              <a:rPr lang="en-US" baseline="0" smtClean="0"/>
              <a:t>Spring Break: March 10-14, 2024</a:t>
            </a:r>
            <a:endParaRPr lang="en-US"/>
          </a:p>
        </p:txBody>
      </p:sp>
      <p:sp>
        <p:nvSpPr>
          <p:cNvPr id="4" name="Slide Number Placeholder 3"/>
          <p:cNvSpPr>
            <a:spLocks noGrp="1"/>
          </p:cNvSpPr>
          <p:nvPr>
            <p:ph type="sldNum" sz="quarter" idx="10"/>
          </p:nvPr>
        </p:nvSpPr>
        <p:spPr/>
        <p:txBody>
          <a:bodyPr/>
          <a:lstStyle/>
          <a:p>
            <a:fld id="{EB0414EA-0BCE-46DE-A89E-49FE79D91988}" type="slidenum">
              <a:rPr lang="en-US" smtClean="0"/>
              <a:t>8</a:t>
            </a:fld>
            <a:endParaRPr lang="en-US"/>
          </a:p>
        </p:txBody>
      </p:sp>
    </p:spTree>
    <p:extLst>
      <p:ext uri="{BB962C8B-B14F-4D97-AF65-F5344CB8AC3E}">
        <p14:creationId xmlns:p14="http://schemas.microsoft.com/office/powerpoint/2010/main" val="176081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414EA-0BCE-46DE-A89E-49FE79D91988}" type="slidenum">
              <a:rPr lang="en-US" smtClean="0"/>
              <a:t>12</a:t>
            </a:fld>
            <a:endParaRPr lang="en-US"/>
          </a:p>
        </p:txBody>
      </p:sp>
    </p:spTree>
    <p:extLst>
      <p:ext uri="{BB962C8B-B14F-4D97-AF65-F5344CB8AC3E}">
        <p14:creationId xmlns:p14="http://schemas.microsoft.com/office/powerpoint/2010/main" val="63465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 = Drug Enforcement Administration</a:t>
            </a:r>
          </a:p>
        </p:txBody>
      </p:sp>
      <p:sp>
        <p:nvSpPr>
          <p:cNvPr id="4" name="Slide Number Placeholder 3"/>
          <p:cNvSpPr>
            <a:spLocks noGrp="1"/>
          </p:cNvSpPr>
          <p:nvPr>
            <p:ph type="sldNum" sz="quarter" idx="5"/>
          </p:nvPr>
        </p:nvSpPr>
        <p:spPr/>
        <p:txBody>
          <a:bodyPr/>
          <a:lstStyle/>
          <a:p>
            <a:fld id="{EB0414EA-0BCE-46DE-A89E-49FE79D91988}" type="slidenum">
              <a:rPr lang="en-US" smtClean="0"/>
              <a:t>28</a:t>
            </a:fld>
            <a:endParaRPr lang="en-US"/>
          </a:p>
        </p:txBody>
      </p:sp>
    </p:spTree>
    <p:extLst>
      <p:ext uri="{BB962C8B-B14F-4D97-AF65-F5344CB8AC3E}">
        <p14:creationId xmlns:p14="http://schemas.microsoft.com/office/powerpoint/2010/main" val="283131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MNPS Spring</a:t>
            </a:r>
            <a:r>
              <a:rPr lang="en-US" baseline="0" dirty="0" smtClean="0"/>
              <a:t> Break</a:t>
            </a:r>
            <a:r>
              <a:rPr lang="en-US" baseline="0" smtClean="0"/>
              <a:t>:  March 10-14, 2024; </a:t>
            </a:r>
            <a:r>
              <a:rPr lang="en-US" baseline="0" dirty="0" smtClean="0"/>
              <a:t>Belmont </a:t>
            </a:r>
            <a:r>
              <a:rPr lang="en-US" baseline="0" smtClean="0"/>
              <a:t>Spring Break: March 10-14, 2024</a:t>
            </a:r>
            <a:endParaRPr lang="en-US"/>
          </a:p>
        </p:txBody>
      </p:sp>
      <p:sp>
        <p:nvSpPr>
          <p:cNvPr id="4" name="Slide Number Placeholder 3"/>
          <p:cNvSpPr>
            <a:spLocks noGrp="1"/>
          </p:cNvSpPr>
          <p:nvPr>
            <p:ph type="sldNum" sz="quarter" idx="10"/>
          </p:nvPr>
        </p:nvSpPr>
        <p:spPr/>
        <p:txBody>
          <a:bodyPr/>
          <a:lstStyle/>
          <a:p>
            <a:fld id="{EB0414EA-0BCE-46DE-A89E-49FE79D91988}" type="slidenum">
              <a:rPr lang="en-US" smtClean="0"/>
              <a:t>31</a:t>
            </a:fld>
            <a:endParaRPr lang="en-US"/>
          </a:p>
        </p:txBody>
      </p:sp>
    </p:spTree>
    <p:extLst>
      <p:ext uri="{BB962C8B-B14F-4D97-AF65-F5344CB8AC3E}">
        <p14:creationId xmlns:p14="http://schemas.microsoft.com/office/powerpoint/2010/main" val="146268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C3829CD-96A8-480B-83E7-7617D5A262CE}" type="datetimeFigureOut">
              <a:rPr lang="en-US" smtClean="0"/>
              <a:t>8/17/2024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965144C-197C-402E-9620-63DC5A3C1DC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432798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829CD-96A8-480B-83E7-7617D5A262CE}" type="datetimeFigureOut">
              <a:rPr lang="en-US" smtClean="0"/>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394316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829CD-96A8-480B-83E7-7617D5A262CE}" type="datetimeFigureOut">
              <a:rPr lang="en-US" smtClean="0"/>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310692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829CD-96A8-480B-83E7-7617D5A262CE}" type="datetimeFigureOut">
              <a:rPr lang="en-US" smtClean="0"/>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155103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C3829CD-96A8-480B-83E7-7617D5A262CE}" type="datetimeFigureOut">
              <a:rPr lang="en-US" smtClean="0"/>
              <a:t>8/17/2024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965144C-197C-402E-9620-63DC5A3C1DC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055355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3829CD-96A8-480B-83E7-7617D5A262CE}" type="datetimeFigureOut">
              <a:rPr lang="en-US" smtClean="0"/>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267969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3829CD-96A8-480B-83E7-7617D5A262CE}" type="datetimeFigureOut">
              <a:rPr lang="en-US" smtClean="0"/>
              <a:t>8/17/2024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121280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829CD-96A8-480B-83E7-7617D5A262CE}" type="datetimeFigureOut">
              <a:rPr lang="en-US" smtClean="0"/>
              <a:t>8/17/2024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6471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829CD-96A8-480B-83E7-7617D5A262CE}" type="datetimeFigureOut">
              <a:rPr lang="en-US" smtClean="0"/>
              <a:t>8/17/2024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5144C-197C-402E-9620-63DC5A3C1DCD}" type="slidenum">
              <a:rPr lang="en-US" smtClean="0"/>
              <a:t>‹#›</a:t>
            </a:fld>
            <a:endParaRPr lang="en-US"/>
          </a:p>
        </p:txBody>
      </p:sp>
    </p:spTree>
    <p:extLst>
      <p:ext uri="{BB962C8B-B14F-4D97-AF65-F5344CB8AC3E}">
        <p14:creationId xmlns:p14="http://schemas.microsoft.com/office/powerpoint/2010/main" val="209440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C3829CD-96A8-480B-83E7-7617D5A262CE}" type="datetimeFigureOut">
              <a:rPr lang="en-US" smtClean="0"/>
              <a:t>8/17/2024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965144C-197C-402E-9620-63DC5A3C1DC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098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C3829CD-96A8-480B-83E7-7617D5A262CE}" type="datetimeFigureOut">
              <a:rPr lang="en-US" smtClean="0"/>
              <a:t>8/17/2024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965144C-197C-402E-9620-63DC5A3C1DC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771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C3829CD-96A8-480B-83E7-7617D5A262CE}" type="datetimeFigureOut">
              <a:rPr lang="en-US" smtClean="0"/>
              <a:t>8/17/2024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965144C-197C-402E-9620-63DC5A3C1DC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20074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mtsef.org/"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societyforscience.org/international-rules-pre-college-science-research" TargetMode="External"/><Relationship Id="rId2" Type="http://schemas.openxmlformats.org/officeDocument/2006/relationships/hyperlink" Target="https://ruleswizard.societyforscience.org/" TargetMode="External"/><Relationship Id="rId1" Type="http://schemas.openxmlformats.org/officeDocument/2006/relationships/slideLayout" Target="../slideLayouts/slideLayout2.xml"/><Relationship Id="rId4" Type="http://schemas.openxmlformats.org/officeDocument/2006/relationships/hyperlink" Target="https://www.societyforscience.org/isef/form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ailt:samadidanas@apsu.edu" TargetMode="External"/><Relationship Id="rId2" Type="http://schemas.openxmlformats.org/officeDocument/2006/relationships/hyperlink" Target="https://ruleswizard.societyforscienc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cdc.gov/od/ohs/biosfty/biosfty.htm" TargetMode="External"/><Relationship Id="rId3" Type="http://schemas.openxmlformats.org/officeDocument/2006/relationships/diagramLayout" Target="../diagrams/layout7.xml"/><Relationship Id="rId7" Type="http://schemas.openxmlformats.org/officeDocument/2006/relationships/hyperlink" Target="http://www.who.int/csr/resources/publications/biosafety/WHO_CDS_CSR_LYO_2004_11/en/"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s://student.societyforscience.org/international-rules-pre-college-science-research" TargetMode="External"/><Relationship Id="rId2" Type="http://schemas.openxmlformats.org/officeDocument/2006/relationships/hyperlink" Target="https://ruleswizard.societyforscience.org/" TargetMode="External"/><Relationship Id="rId1" Type="http://schemas.openxmlformats.org/officeDocument/2006/relationships/slideLayout" Target="../slideLayouts/slideLayout2.xml"/><Relationship Id="rId4" Type="http://schemas.openxmlformats.org/officeDocument/2006/relationships/hyperlink" Target="https://www.societyforscience.org/isef/form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steve.murphree@belmont.edu" TargetMode="External"/><Relationship Id="rId7" Type="http://schemas.openxmlformats.org/officeDocument/2006/relationships/image" Target="../media/image8.png"/><Relationship Id="rId2" Type="http://schemas.openxmlformats.org/officeDocument/2006/relationships/hyperlink" Target="https://www.societyforscience.org/isef/" TargetMode="External"/><Relationship Id="rId1" Type="http://schemas.openxmlformats.org/officeDocument/2006/relationships/slideLayout" Target="../slideLayouts/slideLayout2.xml"/><Relationship Id="rId6" Type="http://schemas.openxmlformats.org/officeDocument/2006/relationships/hyperlink" Target="https://student.societyforscience.org/international-rules-pre-college-science-research" TargetMode="External"/><Relationship Id="rId5" Type="http://schemas.openxmlformats.org/officeDocument/2006/relationships/hyperlink" Target="https://mtsef.stemwizard.com/" TargetMode="External"/><Relationship Id="rId4" Type="http://schemas.openxmlformats.org/officeDocument/2006/relationships/hyperlink" Target="https://www.mtsef.org/"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002" y="1193074"/>
            <a:ext cx="8361229" cy="3668966"/>
          </a:xfrm>
        </p:spPr>
        <p:txBody>
          <a:bodyPr>
            <a:normAutofit fontScale="90000"/>
          </a:bodyPr>
          <a:lstStyle/>
          <a:p>
            <a:r>
              <a:rPr lang="en-US" dirty="0"/>
              <a:t>Middle Tennessee Science </a:t>
            </a:r>
            <a:r>
              <a:rPr lang="en-US" dirty="0" smtClean="0"/>
              <a:t>AND </a:t>
            </a:r>
            <a:r>
              <a:rPr lang="en-US" dirty="0"/>
              <a:t>Engineering Fair</a:t>
            </a:r>
            <a:br>
              <a:rPr lang="en-US" dirty="0"/>
            </a:br>
            <a:r>
              <a:rPr lang="en-US" dirty="0" smtClean="0"/>
              <a:t>2025</a:t>
            </a:r>
            <a:endParaRPr lang="en-US" dirty="0"/>
          </a:p>
        </p:txBody>
      </p:sp>
      <p:sp>
        <p:nvSpPr>
          <p:cNvPr id="3" name="Subtitle 2"/>
          <p:cNvSpPr>
            <a:spLocks noGrp="1"/>
          </p:cNvSpPr>
          <p:nvPr>
            <p:ph type="subTitle" idx="1"/>
          </p:nvPr>
        </p:nvSpPr>
        <p:spPr>
          <a:xfrm>
            <a:off x="2833885" y="4862040"/>
            <a:ext cx="6831673" cy="1086237"/>
          </a:xfrm>
        </p:spPr>
        <p:txBody>
          <a:bodyPr>
            <a:normAutofit/>
          </a:bodyPr>
          <a:lstStyle/>
          <a:p>
            <a:r>
              <a:rPr lang="en-US" sz="3600" b="1" dirty="0" smtClean="0"/>
              <a:t>Information for the 2025 Fair</a:t>
            </a:r>
            <a:endParaRPr lang="en-US" sz="3600" b="1" dirty="0"/>
          </a:p>
        </p:txBody>
      </p:sp>
    </p:spTree>
    <p:extLst>
      <p:ext uri="{BB962C8B-B14F-4D97-AF65-F5344CB8AC3E}">
        <p14:creationId xmlns:p14="http://schemas.microsoft.com/office/powerpoint/2010/main" val="3281989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B6AB4B2-A78B-49D6-8E6C-B80DF6A94CC3}"/>
              </a:ext>
            </a:extLst>
          </p:cNvPr>
          <p:cNvGraphicFramePr/>
          <p:nvPr>
            <p:extLst/>
          </p:nvPr>
        </p:nvGraphicFramePr>
        <p:xfrm>
          <a:off x="191784" y="729940"/>
          <a:ext cx="10818688" cy="6030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48B66CD-F53E-4AAB-A120-1FCEB0C65767}"/>
              </a:ext>
            </a:extLst>
          </p:cNvPr>
          <p:cNvSpPr txBox="1"/>
          <p:nvPr/>
        </p:nvSpPr>
        <p:spPr>
          <a:xfrm>
            <a:off x="10889673" y="1684960"/>
            <a:ext cx="1244264" cy="5078313"/>
          </a:xfrm>
          <a:prstGeom prst="rect">
            <a:avLst/>
          </a:prstGeom>
          <a:noFill/>
        </p:spPr>
        <p:txBody>
          <a:bodyPr wrap="square" rtlCol="0">
            <a:spAutoFit/>
          </a:bodyPr>
          <a:lstStyle/>
          <a:p>
            <a:r>
              <a:rPr lang="en-US" b="1" dirty="0" smtClean="0">
                <a:solidFill>
                  <a:srgbClr val="FF0000"/>
                </a:solidFill>
              </a:rPr>
              <a:t>- Grand </a:t>
            </a:r>
            <a:r>
              <a:rPr lang="en-US" b="1" dirty="0">
                <a:solidFill>
                  <a:srgbClr val="FF0000"/>
                </a:solidFill>
              </a:rPr>
              <a:t>Prize Winners </a:t>
            </a:r>
            <a:r>
              <a:rPr lang="en-US" b="1" dirty="0" smtClean="0">
                <a:solidFill>
                  <a:srgbClr val="FF0000"/>
                </a:solidFill>
              </a:rPr>
              <a:t> (</a:t>
            </a:r>
            <a:r>
              <a:rPr lang="en-US" b="1" dirty="0">
                <a:solidFill>
                  <a:srgbClr val="FF0000"/>
                </a:solidFill>
              </a:rPr>
              <a:t>2 high school projects) attend </a:t>
            </a:r>
            <a:r>
              <a:rPr lang="en-US" b="1" dirty="0" smtClean="0">
                <a:solidFill>
                  <a:srgbClr val="FF0000"/>
                </a:solidFill>
              </a:rPr>
              <a:t>ISEF</a:t>
            </a:r>
          </a:p>
          <a:p>
            <a:r>
              <a:rPr lang="en-US" b="1" dirty="0" smtClean="0">
                <a:solidFill>
                  <a:srgbClr val="FF0000"/>
                </a:solidFill>
              </a:rPr>
              <a:t>- 6-8 Middle School Winners  enter </a:t>
            </a:r>
            <a:r>
              <a:rPr lang="en-US" b="1" dirty="0" err="1" smtClean="0">
                <a:solidFill>
                  <a:srgbClr val="FF0000"/>
                </a:solidFill>
              </a:rPr>
              <a:t>Thermo</a:t>
            </a:r>
            <a:r>
              <a:rPr lang="en-US" b="1" dirty="0" smtClean="0">
                <a:solidFill>
                  <a:srgbClr val="FF0000"/>
                </a:solidFill>
              </a:rPr>
              <a:t> Fisher Junior Innovators Challenge</a:t>
            </a:r>
            <a:endParaRPr lang="en-US" b="1" dirty="0">
              <a:solidFill>
                <a:srgbClr val="FF0000"/>
              </a:solidFill>
            </a:endParaRPr>
          </a:p>
        </p:txBody>
      </p:sp>
      <p:sp>
        <p:nvSpPr>
          <p:cNvPr id="6" name="TextBox 5">
            <a:extLst>
              <a:ext uri="{FF2B5EF4-FFF2-40B4-BE49-F238E27FC236}">
                <a16:creationId xmlns:a16="http://schemas.microsoft.com/office/drawing/2014/main" id="{30EF3E42-80DA-4359-8835-76E28128F19A}"/>
              </a:ext>
            </a:extLst>
          </p:cNvPr>
          <p:cNvSpPr txBox="1"/>
          <p:nvPr/>
        </p:nvSpPr>
        <p:spPr>
          <a:xfrm>
            <a:off x="1181528" y="5954815"/>
            <a:ext cx="4798032" cy="646331"/>
          </a:xfrm>
          <a:prstGeom prst="rect">
            <a:avLst/>
          </a:prstGeom>
          <a:noFill/>
        </p:spPr>
        <p:txBody>
          <a:bodyPr wrap="square" rtlCol="0">
            <a:spAutoFit/>
          </a:bodyPr>
          <a:lstStyle/>
          <a:p>
            <a:r>
              <a:rPr lang="en-US" b="1" dirty="0">
                <a:solidFill>
                  <a:srgbClr val="FF0000"/>
                </a:solidFill>
              </a:rPr>
              <a:t>Check MTSEF website for dates/deadlines: </a:t>
            </a:r>
            <a:r>
              <a:rPr lang="en-US" b="1" dirty="0">
                <a:solidFill>
                  <a:srgbClr val="FF0000"/>
                </a:solidFill>
                <a:hlinkClick r:id="rId7"/>
              </a:rPr>
              <a:t>https://www.mtsef.org/</a:t>
            </a:r>
            <a:r>
              <a:rPr lang="en-US" b="1" dirty="0">
                <a:solidFill>
                  <a:srgbClr val="FF0000"/>
                </a:solidFill>
              </a:rPr>
              <a:t> </a:t>
            </a:r>
          </a:p>
        </p:txBody>
      </p:sp>
      <p:sp>
        <p:nvSpPr>
          <p:cNvPr id="7" name="TextBox 6">
            <a:extLst>
              <a:ext uri="{FF2B5EF4-FFF2-40B4-BE49-F238E27FC236}">
                <a16:creationId xmlns:a16="http://schemas.microsoft.com/office/drawing/2014/main" id="{78F35379-4128-4BEA-8D7E-F6B6293F8231}"/>
              </a:ext>
            </a:extLst>
          </p:cNvPr>
          <p:cNvSpPr txBox="1"/>
          <p:nvPr/>
        </p:nvSpPr>
        <p:spPr>
          <a:xfrm>
            <a:off x="1530849" y="256854"/>
            <a:ext cx="5116531" cy="584775"/>
          </a:xfrm>
          <a:prstGeom prst="rect">
            <a:avLst/>
          </a:prstGeom>
          <a:noFill/>
        </p:spPr>
        <p:txBody>
          <a:bodyPr wrap="square" rtlCol="0">
            <a:spAutoFit/>
          </a:bodyPr>
          <a:lstStyle/>
          <a:p>
            <a:r>
              <a:rPr lang="en-US" sz="3200" b="1" dirty="0">
                <a:solidFill>
                  <a:srgbClr val="0070C0"/>
                </a:solidFill>
              </a:rPr>
              <a:t>OVERVIEW</a:t>
            </a:r>
          </a:p>
        </p:txBody>
      </p:sp>
    </p:spTree>
    <p:extLst>
      <p:ext uri="{BB962C8B-B14F-4D97-AF65-F5344CB8AC3E}">
        <p14:creationId xmlns:p14="http://schemas.microsoft.com/office/powerpoint/2010/main" val="398635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Scientific Review Committee (SRC)</a:t>
            </a:r>
          </a:p>
        </p:txBody>
      </p:sp>
      <p:sp>
        <p:nvSpPr>
          <p:cNvPr id="3" name="Content Placeholder 2"/>
          <p:cNvSpPr>
            <a:spLocks noGrp="1"/>
          </p:cNvSpPr>
          <p:nvPr>
            <p:ph idx="1"/>
          </p:nvPr>
        </p:nvSpPr>
        <p:spPr>
          <a:xfrm>
            <a:off x="1284514" y="3546765"/>
            <a:ext cx="10565364" cy="3124002"/>
          </a:xfrm>
          <a:ln w="25400">
            <a:solidFill>
              <a:schemeClr val="accent1"/>
            </a:solidFill>
          </a:ln>
        </p:spPr>
        <p:txBody>
          <a:bodyPr>
            <a:normAutofit fontScale="85000" lnSpcReduction="20000"/>
          </a:bodyPr>
          <a:lstStyle/>
          <a:p>
            <a:r>
              <a:rPr lang="en-US" dirty="0" smtClean="0"/>
              <a:t>The SRC </a:t>
            </a:r>
            <a:r>
              <a:rPr lang="en-US" dirty="0"/>
              <a:t>examines projects for the following:</a:t>
            </a:r>
          </a:p>
          <a:p>
            <a:pPr lvl="1"/>
            <a:r>
              <a:rPr lang="en-US" dirty="0"/>
              <a:t>Evidence of literature search</a:t>
            </a:r>
          </a:p>
          <a:p>
            <a:pPr lvl="1"/>
            <a:r>
              <a:rPr lang="en-US" dirty="0"/>
              <a:t>Evidence of proper supervision</a:t>
            </a:r>
          </a:p>
          <a:p>
            <a:pPr lvl="1"/>
            <a:r>
              <a:rPr lang="en-US" dirty="0"/>
              <a:t>Use of accepted research techniques</a:t>
            </a:r>
          </a:p>
          <a:p>
            <a:pPr lvl="1"/>
            <a:r>
              <a:rPr lang="en-US" dirty="0"/>
              <a:t>Completed forms, signatures, &amp; dates</a:t>
            </a:r>
          </a:p>
          <a:p>
            <a:pPr lvl="1"/>
            <a:r>
              <a:rPr lang="en-US" dirty="0"/>
              <a:t>Evidence of search for alternatives to animal use</a:t>
            </a:r>
          </a:p>
          <a:p>
            <a:pPr lvl="1"/>
            <a:r>
              <a:rPr lang="en-US" dirty="0"/>
              <a:t>Humane treatment of animals</a:t>
            </a:r>
          </a:p>
          <a:p>
            <a:pPr lvl="1"/>
            <a:r>
              <a:rPr lang="en-US" dirty="0"/>
              <a:t>Compliance with rules &amp; laws governing human &amp; animal research</a:t>
            </a:r>
          </a:p>
          <a:p>
            <a:pPr lvl="1"/>
            <a:r>
              <a:rPr lang="en-US" dirty="0"/>
              <a:t>Appropriate use of recombinant DNA, pathogenic organisms, controlled substances, tissues &amp; hazardous substances &amp; devices</a:t>
            </a:r>
          </a:p>
          <a:p>
            <a:pPr lvl="1"/>
            <a:r>
              <a:rPr lang="en-US" dirty="0"/>
              <a:t>Appropriate documents &amp; substantial expansion for continuation projects</a:t>
            </a:r>
          </a:p>
        </p:txBody>
      </p:sp>
      <p:sp>
        <p:nvSpPr>
          <p:cNvPr id="5" name="Content Placeholder 2"/>
          <p:cNvSpPr txBox="1">
            <a:spLocks/>
          </p:cNvSpPr>
          <p:nvPr/>
        </p:nvSpPr>
        <p:spPr>
          <a:xfrm>
            <a:off x="1284514" y="1602378"/>
            <a:ext cx="9601200" cy="1828800"/>
          </a:xfrm>
          <a:prstGeom prst="rect">
            <a:avLst/>
          </a:prstGeom>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Reviews some projects before experimentation</a:t>
            </a:r>
          </a:p>
          <a:p>
            <a:r>
              <a:rPr lang="en-US" dirty="0"/>
              <a:t>Reviews all projects just prior to competition</a:t>
            </a:r>
          </a:p>
          <a:p>
            <a:r>
              <a:rPr lang="en-US" dirty="0"/>
              <a:t>Membership must include:</a:t>
            </a:r>
          </a:p>
          <a:p>
            <a:pPr lvl="1"/>
            <a:r>
              <a:rPr lang="en-US" dirty="0"/>
              <a:t>Biomedical scientist (Ph.D., M.D., D.V.M., D.D.S, </a:t>
            </a:r>
            <a:r>
              <a:rPr lang="en-US" dirty="0" err="1"/>
              <a:t>PharmD</a:t>
            </a:r>
            <a:r>
              <a:rPr lang="en-US" dirty="0"/>
              <a:t>., D.O.)</a:t>
            </a:r>
          </a:p>
          <a:p>
            <a:pPr lvl="1"/>
            <a:r>
              <a:rPr lang="en-US" dirty="0"/>
              <a:t>Educator</a:t>
            </a:r>
          </a:p>
          <a:p>
            <a:pPr lvl="1"/>
            <a:r>
              <a:rPr lang="en-US" dirty="0"/>
              <a:t>One other member</a:t>
            </a:r>
          </a:p>
        </p:txBody>
      </p:sp>
    </p:spTree>
    <p:extLst>
      <p:ext uri="{BB962C8B-B14F-4D97-AF65-F5344CB8AC3E}">
        <p14:creationId xmlns:p14="http://schemas.microsoft.com/office/powerpoint/2010/main" val="601812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SRC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640698"/>
              </p:ext>
            </p:extLst>
          </p:nvPr>
        </p:nvGraphicFramePr>
        <p:xfrm>
          <a:off x="963038" y="1653702"/>
          <a:ext cx="10729609" cy="4747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9430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40363"/>
          </a:xfrm>
        </p:spPr>
        <p:txBody>
          <a:bodyPr>
            <a:normAutofit fontScale="90000"/>
          </a:bodyPr>
          <a:lstStyle/>
          <a:p>
            <a:pPr algn="ctr"/>
            <a:r>
              <a:rPr lang="en-US" b="1" dirty="0"/>
              <a:t>HELPFUL WEBSITES</a:t>
            </a:r>
            <a:r>
              <a:rPr lang="en-US" dirty="0"/>
              <a:t/>
            </a:r>
            <a:br>
              <a:rPr lang="en-US" dirty="0"/>
            </a:br>
            <a:endParaRPr lang="en-US" dirty="0"/>
          </a:p>
        </p:txBody>
      </p:sp>
      <p:sp>
        <p:nvSpPr>
          <p:cNvPr id="5" name="TextBox 4"/>
          <p:cNvSpPr txBox="1"/>
          <p:nvPr/>
        </p:nvSpPr>
        <p:spPr>
          <a:xfrm>
            <a:off x="1968759" y="1726163"/>
            <a:ext cx="8425543" cy="5170646"/>
          </a:xfrm>
          <a:prstGeom prst="rect">
            <a:avLst/>
          </a:prstGeom>
          <a:noFill/>
        </p:spPr>
        <p:txBody>
          <a:bodyPr wrap="square" rtlCol="0">
            <a:spAutoFit/>
          </a:bodyPr>
          <a:lstStyle/>
          <a:p>
            <a:r>
              <a:rPr lang="en-US" sz="3200" dirty="0"/>
              <a:t>Rules Wizard (your best friend!!)</a:t>
            </a:r>
          </a:p>
          <a:p>
            <a:r>
              <a:rPr lang="en-US" sz="3200" dirty="0">
                <a:hlinkClick r:id="rId2"/>
              </a:rPr>
              <a:t>https://ruleswizard.societyforscience.org/</a:t>
            </a:r>
            <a:endParaRPr lang="en-US" sz="3200" dirty="0"/>
          </a:p>
          <a:p>
            <a:endParaRPr lang="en-US" sz="3200" dirty="0"/>
          </a:p>
          <a:p>
            <a:r>
              <a:rPr lang="en-US" sz="3200" dirty="0"/>
              <a:t>Overview of Rules</a:t>
            </a:r>
          </a:p>
          <a:p>
            <a:r>
              <a:rPr lang="en-US" sz="3200" dirty="0">
                <a:hlinkClick r:id="rId3"/>
              </a:rPr>
              <a:t>https://student.societyforscience.org/international-rules-pre-college-science-research</a:t>
            </a:r>
            <a:endParaRPr lang="en-US" sz="3200" dirty="0"/>
          </a:p>
          <a:p>
            <a:endParaRPr lang="en-US" sz="3200" dirty="0"/>
          </a:p>
          <a:p>
            <a:r>
              <a:rPr lang="en-US" sz="3200" dirty="0"/>
              <a:t>Forms</a:t>
            </a:r>
          </a:p>
          <a:p>
            <a:r>
              <a:rPr lang="en-US" sz="3200" dirty="0">
                <a:hlinkClick r:id="rId4"/>
              </a:rPr>
              <a:t>https://www.societyforscience.org/isef/forms/</a:t>
            </a:r>
            <a:r>
              <a:rPr lang="en-US" sz="3200" dirty="0"/>
              <a:t> </a:t>
            </a:r>
            <a:endParaRPr lang="en-US" sz="3200" dirty="0" smtClean="0"/>
          </a:p>
          <a:p>
            <a:pPr algn="ctr"/>
            <a:r>
              <a:rPr lang="en-US" sz="2400" dirty="0" smtClean="0"/>
              <a:t>(Also Available when students register using STEM Wizard)</a:t>
            </a:r>
            <a:endParaRPr lang="en-US" sz="2400" dirty="0"/>
          </a:p>
          <a:p>
            <a:endParaRPr lang="en-US" dirty="0"/>
          </a:p>
        </p:txBody>
      </p:sp>
    </p:spTree>
    <p:extLst>
      <p:ext uri="{BB962C8B-B14F-4D97-AF65-F5344CB8AC3E}">
        <p14:creationId xmlns:p14="http://schemas.microsoft.com/office/powerpoint/2010/main" val="3307226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628616" cy="1009436"/>
          </a:xfrm>
        </p:spPr>
        <p:txBody>
          <a:bodyPr/>
          <a:lstStyle/>
          <a:p>
            <a:r>
              <a:rPr lang="en-US" b="1" dirty="0"/>
              <a:t>Required SRC Forms &amp; Info: </a:t>
            </a:r>
            <a:r>
              <a:rPr lang="en-US" b="1" dirty="0">
                <a:solidFill>
                  <a:srgbClr val="FF0000"/>
                </a:solidFill>
              </a:rPr>
              <a:t>ALL</a:t>
            </a:r>
            <a:r>
              <a:rPr lang="en-US" b="1" dirty="0"/>
              <a:t> Projects</a:t>
            </a:r>
          </a:p>
        </p:txBody>
      </p:sp>
      <p:sp>
        <p:nvSpPr>
          <p:cNvPr id="3" name="Content Placeholder 2"/>
          <p:cNvSpPr>
            <a:spLocks noGrp="1"/>
          </p:cNvSpPr>
          <p:nvPr>
            <p:ph idx="1"/>
          </p:nvPr>
        </p:nvSpPr>
        <p:spPr>
          <a:xfrm>
            <a:off x="1295400" y="1695236"/>
            <a:ext cx="10478784" cy="4952144"/>
          </a:xfrm>
          <a:solidFill>
            <a:schemeClr val="accent3">
              <a:lumMod val="40000"/>
              <a:lumOff val="60000"/>
            </a:schemeClr>
          </a:solidFill>
        </p:spPr>
        <p:txBody>
          <a:bodyPr>
            <a:normAutofit lnSpcReduction="10000"/>
          </a:bodyPr>
          <a:lstStyle/>
          <a:p>
            <a:r>
              <a:rPr lang="en-US" dirty="0"/>
              <a:t>Entry form</a:t>
            </a:r>
          </a:p>
          <a:p>
            <a:r>
              <a:rPr lang="en-US" dirty="0"/>
              <a:t>Checklist for Adult Sponsor (1)</a:t>
            </a:r>
          </a:p>
          <a:p>
            <a:r>
              <a:rPr lang="en-US" dirty="0"/>
              <a:t>Student Checklist (1A)</a:t>
            </a:r>
          </a:p>
          <a:p>
            <a:r>
              <a:rPr lang="en-US" dirty="0"/>
              <a:t>Approval Form (1B)</a:t>
            </a:r>
          </a:p>
          <a:p>
            <a:r>
              <a:rPr lang="en-US" dirty="0"/>
              <a:t>Research Plan:  see Research Plan Instructions for detail) – Must incorporate all of the relevant topics listed in the instructions</a:t>
            </a:r>
          </a:p>
          <a:p>
            <a:r>
              <a:rPr lang="en-US" dirty="0"/>
              <a:t>250 Word Abstract (after experimentation)</a:t>
            </a:r>
          </a:p>
          <a:p>
            <a:r>
              <a:rPr lang="en-US" dirty="0"/>
              <a:t>Regulated Research Institutional/Industrial Setting Form (1C): Studies conducted at a research institution, industrial setting, or any work site other than home, school, or field – </a:t>
            </a:r>
            <a:r>
              <a:rPr lang="en-US" i="1" dirty="0"/>
              <a:t>if applicable </a:t>
            </a:r>
          </a:p>
          <a:p>
            <a:r>
              <a:rPr lang="en-US" dirty="0"/>
              <a:t>Continuation Form (7) –Projects based on prior research in the same field of study, Longitudinal studies are permitted (multi-year study or studies of a time-based change; Documentation of substantial expansion from previous projects) -  </a:t>
            </a:r>
            <a:r>
              <a:rPr lang="en-US" i="1" dirty="0"/>
              <a:t>if applicable</a:t>
            </a:r>
          </a:p>
          <a:p>
            <a:r>
              <a:rPr lang="en-US" dirty="0"/>
              <a:t>Evidence of literature search (</a:t>
            </a:r>
            <a:r>
              <a:rPr lang="en-US" dirty="0">
                <a:solidFill>
                  <a:srgbClr val="FF0000"/>
                </a:solidFill>
              </a:rPr>
              <a:t>we expect to see at least 3 references</a:t>
            </a:r>
            <a:r>
              <a:rPr lang="en-US" dirty="0"/>
              <a:t>)</a:t>
            </a:r>
          </a:p>
        </p:txBody>
      </p:sp>
    </p:spTree>
    <p:extLst>
      <p:ext uri="{BB962C8B-B14F-4D97-AF65-F5344CB8AC3E}">
        <p14:creationId xmlns:p14="http://schemas.microsoft.com/office/powerpoint/2010/main" val="3638369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14" y="295382"/>
            <a:ext cx="9601200" cy="845049"/>
          </a:xfrm>
        </p:spPr>
        <p:txBody>
          <a:bodyPr/>
          <a:lstStyle/>
          <a:p>
            <a:r>
              <a:rPr lang="en-US" b="1" dirty="0"/>
              <a:t>Required SRC Forms:  </a:t>
            </a:r>
            <a:r>
              <a:rPr lang="en-US" b="1" dirty="0">
                <a:solidFill>
                  <a:srgbClr val="FF0000"/>
                </a:solidFill>
              </a:rPr>
              <a:t>SOME</a:t>
            </a:r>
            <a:r>
              <a:rPr lang="en-US" b="1" dirty="0"/>
              <a:t> Projects</a:t>
            </a:r>
          </a:p>
        </p:txBody>
      </p:sp>
      <p:sp>
        <p:nvSpPr>
          <p:cNvPr id="3" name="Content Placeholder 2"/>
          <p:cNvSpPr>
            <a:spLocks noGrp="1"/>
          </p:cNvSpPr>
          <p:nvPr>
            <p:ph idx="1"/>
          </p:nvPr>
        </p:nvSpPr>
        <p:spPr>
          <a:xfrm>
            <a:off x="698643" y="1068512"/>
            <a:ext cx="11493357" cy="5789488"/>
          </a:xfrm>
          <a:solidFill>
            <a:schemeClr val="accent3">
              <a:lumMod val="40000"/>
              <a:lumOff val="60000"/>
            </a:schemeClr>
          </a:solidFill>
        </p:spPr>
        <p:txBody>
          <a:bodyPr>
            <a:normAutofit fontScale="85000" lnSpcReduction="20000"/>
          </a:bodyPr>
          <a:lstStyle/>
          <a:p>
            <a:r>
              <a:rPr lang="en-US" dirty="0"/>
              <a:t>Some projects require additional forms:</a:t>
            </a:r>
          </a:p>
          <a:p>
            <a:pPr marL="987552" lvl="1" indent="-457200">
              <a:buFont typeface="+mj-lt"/>
              <a:buAutoNum type="alphaUcPeriod"/>
            </a:pPr>
            <a:r>
              <a:rPr lang="en-US" b="1" dirty="0"/>
              <a:t>Human Subjects</a:t>
            </a:r>
            <a:r>
              <a:rPr lang="en-US" dirty="0"/>
              <a:t>:  Must have IRB &amp; SRC approval </a:t>
            </a:r>
            <a:r>
              <a:rPr lang="en-US" u="sng" dirty="0"/>
              <a:t>prior</a:t>
            </a:r>
            <a:r>
              <a:rPr lang="en-US" dirty="0"/>
              <a:t> to experimentation</a:t>
            </a:r>
          </a:p>
          <a:p>
            <a:pPr marL="1444752" lvl="2" indent="-457200">
              <a:buFont typeface="+mj-lt"/>
              <a:buAutoNum type="arabicPeriod"/>
            </a:pPr>
            <a:r>
              <a:rPr lang="en-US" dirty="0"/>
              <a:t>Human Participants Form (4) or IRB approval form from an RRI and all applicable consents and survey(s)</a:t>
            </a:r>
          </a:p>
          <a:p>
            <a:pPr marL="1444752" lvl="2" indent="-457200">
              <a:buFont typeface="+mj-lt"/>
              <a:buAutoNum type="arabicPeriod"/>
            </a:pPr>
            <a:r>
              <a:rPr lang="en-US" dirty="0"/>
              <a:t>Human Informed Consent form (sample) - recommended</a:t>
            </a:r>
          </a:p>
          <a:p>
            <a:pPr marL="1444752" lvl="2" indent="-457200">
              <a:buFont typeface="+mj-lt"/>
              <a:buAutoNum type="arabicPeriod"/>
            </a:pPr>
            <a:r>
              <a:rPr lang="en-US" dirty="0"/>
              <a:t>Qualified Scientist Form (2) – if applicable</a:t>
            </a:r>
          </a:p>
          <a:p>
            <a:pPr marL="1444752" lvl="2" indent="-457200">
              <a:buFont typeface="+mj-lt"/>
              <a:buAutoNum type="arabicPeriod"/>
            </a:pPr>
            <a:r>
              <a:rPr lang="en-US" dirty="0"/>
              <a:t>Regulated Research Institution Form (1C) - if applicable</a:t>
            </a:r>
          </a:p>
          <a:p>
            <a:pPr marL="1444752" lvl="2" indent="-457200">
              <a:buFont typeface="+mj-lt"/>
              <a:buAutoNum type="arabicPeriod"/>
            </a:pPr>
            <a:r>
              <a:rPr lang="en-US" dirty="0"/>
              <a:t>Risk Assessment (3) – if applicable</a:t>
            </a:r>
          </a:p>
          <a:p>
            <a:pPr marL="987552" lvl="1" indent="-457200">
              <a:buFont typeface="+mj-lt"/>
              <a:buAutoNum type="alphaUcPeriod"/>
            </a:pPr>
            <a:r>
              <a:rPr lang="en-US" b="1" dirty="0"/>
              <a:t>Vertebrate Animals</a:t>
            </a:r>
            <a:r>
              <a:rPr lang="en-US" dirty="0"/>
              <a:t>:  Must have SRC approval </a:t>
            </a:r>
            <a:r>
              <a:rPr lang="en-US" u="sng" dirty="0"/>
              <a:t>prior</a:t>
            </a:r>
            <a:r>
              <a:rPr lang="en-US" dirty="0"/>
              <a:t> to experimentation</a:t>
            </a:r>
          </a:p>
          <a:p>
            <a:pPr marL="1444752" lvl="2" indent="-457200">
              <a:buFont typeface="+mj-lt"/>
              <a:buAutoNum type="arabicPeriod"/>
            </a:pPr>
            <a:r>
              <a:rPr lang="en-US" dirty="0"/>
              <a:t>Non-regulated site: Vertebrate Animal Form (5A)</a:t>
            </a:r>
          </a:p>
          <a:p>
            <a:pPr marL="1901952" lvl="3" indent="-457200">
              <a:buFont typeface="+mj-lt"/>
              <a:buAutoNum type="alphaLcPeriod"/>
            </a:pPr>
            <a:r>
              <a:rPr lang="en-US" dirty="0"/>
              <a:t>e.g. home, school, farm, ranch, field if the following applies:  research involves behavioral, observational, or supplemental nutritional studies on animals &amp; non-invasive/non-intrusive methods that do not negatively affect an animal's health or well-being</a:t>
            </a:r>
          </a:p>
          <a:p>
            <a:pPr marL="1444752" lvl="2" indent="-457200">
              <a:buFont typeface="+mj-lt"/>
              <a:buAutoNum type="arabicPeriod"/>
            </a:pPr>
            <a:r>
              <a:rPr lang="en-US" dirty="0"/>
              <a:t>Regulated site: Vertebrate Animal Form (5B) + Qualified Scientist Form (2)</a:t>
            </a:r>
          </a:p>
          <a:p>
            <a:pPr marL="987552" lvl="1" indent="-457200">
              <a:buFont typeface="+mj-lt"/>
              <a:buAutoNum type="alphaUcPeriod"/>
            </a:pPr>
            <a:r>
              <a:rPr lang="en-US" b="1" dirty="0"/>
              <a:t>Potentially Hazardous Biological Agents</a:t>
            </a:r>
            <a:r>
              <a:rPr lang="en-US" dirty="0"/>
              <a:t>: Must have SRC approval </a:t>
            </a:r>
            <a:r>
              <a:rPr lang="en-US" u="sng" dirty="0"/>
              <a:t>prior</a:t>
            </a:r>
            <a:r>
              <a:rPr lang="en-US" dirty="0"/>
              <a:t> to experimentation</a:t>
            </a:r>
          </a:p>
          <a:p>
            <a:pPr marL="1444752" lvl="2" indent="-457200">
              <a:buFont typeface="+mj-lt"/>
              <a:buAutoNum type="arabicPeriod"/>
            </a:pPr>
            <a:r>
              <a:rPr lang="en-US" dirty="0"/>
              <a:t>Potentially Hazardous Biological Agents Risk Assessment Form (6A)</a:t>
            </a:r>
          </a:p>
          <a:p>
            <a:pPr marL="1444752" lvl="2" indent="-457200">
              <a:buFont typeface="+mj-lt"/>
              <a:buAutoNum type="arabicPeriod"/>
            </a:pPr>
            <a:r>
              <a:rPr lang="en-US" dirty="0"/>
              <a:t>Human &amp; Vertebrate Animal Tissue Form (6B)</a:t>
            </a:r>
          </a:p>
          <a:p>
            <a:pPr marL="1444752" lvl="2" indent="-457200">
              <a:buFont typeface="+mj-lt"/>
              <a:buAutoNum type="arabicPeriod"/>
            </a:pPr>
            <a:r>
              <a:rPr lang="en-US" dirty="0"/>
              <a:t>Qualified Scientist Form (2) – if applicable</a:t>
            </a:r>
          </a:p>
          <a:p>
            <a:pPr marL="1444752" lvl="2" indent="-457200">
              <a:buFont typeface="+mj-lt"/>
              <a:buAutoNum type="arabicPeriod"/>
            </a:pPr>
            <a:r>
              <a:rPr lang="en-US" dirty="0"/>
              <a:t>Risk Assessment Form (3) – if applicable</a:t>
            </a:r>
          </a:p>
          <a:p>
            <a:pPr marL="987552" lvl="1" indent="-457200">
              <a:buFont typeface="+mj-lt"/>
              <a:buAutoNum type="alphaUcPeriod"/>
            </a:pPr>
            <a:r>
              <a:rPr lang="en-US" b="1" dirty="0"/>
              <a:t>Hazardous Chemicals, Activities, &amp; Devices</a:t>
            </a:r>
            <a:endParaRPr lang="en-US" dirty="0"/>
          </a:p>
          <a:p>
            <a:pPr marL="1444752" lvl="2" indent="-457200">
              <a:buFont typeface="+mj-lt"/>
              <a:buAutoNum type="arabicPeriod"/>
            </a:pPr>
            <a:r>
              <a:rPr lang="en-US" dirty="0"/>
              <a:t>Qualified Scientist Form (2)</a:t>
            </a:r>
          </a:p>
          <a:p>
            <a:pPr marL="1444752" lvl="2" indent="-457200">
              <a:buFont typeface="+mj-lt"/>
              <a:buAutoNum type="arabicPeriod"/>
            </a:pPr>
            <a:r>
              <a:rPr lang="en-US" dirty="0"/>
              <a:t>Risk Assessment Form (3)</a:t>
            </a:r>
          </a:p>
          <a:p>
            <a:pPr marL="1444752" lvl="2" indent="-457200">
              <a:buFont typeface="+mj-lt"/>
              <a:buAutoNum type="arabicPeriod"/>
            </a:pPr>
            <a:r>
              <a:rPr lang="en-US" dirty="0"/>
              <a:t>Regulated Research Institution Form (1C) – if applicable</a:t>
            </a:r>
          </a:p>
        </p:txBody>
      </p:sp>
      <p:sp>
        <p:nvSpPr>
          <p:cNvPr id="4" name="TextBox 3">
            <a:extLst>
              <a:ext uri="{FF2B5EF4-FFF2-40B4-BE49-F238E27FC236}">
                <a16:creationId xmlns:a16="http://schemas.microsoft.com/office/drawing/2014/main" id="{629FA8FA-0768-47C6-972A-81033BB04584}"/>
              </a:ext>
            </a:extLst>
          </p:cNvPr>
          <p:cNvSpPr txBox="1"/>
          <p:nvPr/>
        </p:nvSpPr>
        <p:spPr>
          <a:xfrm>
            <a:off x="7625919" y="5166804"/>
            <a:ext cx="4323425" cy="1077218"/>
          </a:xfrm>
          <a:custGeom>
            <a:avLst/>
            <a:gdLst>
              <a:gd name="connsiteX0" fmla="*/ 0 w 4323425"/>
              <a:gd name="connsiteY0" fmla="*/ 0 h 1077218"/>
              <a:gd name="connsiteX1" fmla="*/ 574398 w 4323425"/>
              <a:gd name="connsiteY1" fmla="*/ 0 h 1077218"/>
              <a:gd name="connsiteX2" fmla="*/ 1192030 w 4323425"/>
              <a:gd name="connsiteY2" fmla="*/ 0 h 1077218"/>
              <a:gd name="connsiteX3" fmla="*/ 1766428 w 4323425"/>
              <a:gd name="connsiteY3" fmla="*/ 0 h 1077218"/>
              <a:gd name="connsiteX4" fmla="*/ 2297592 w 4323425"/>
              <a:gd name="connsiteY4" fmla="*/ 0 h 1077218"/>
              <a:gd name="connsiteX5" fmla="*/ 2958458 w 4323425"/>
              <a:gd name="connsiteY5" fmla="*/ 0 h 1077218"/>
              <a:gd name="connsiteX6" fmla="*/ 3532856 w 4323425"/>
              <a:gd name="connsiteY6" fmla="*/ 0 h 1077218"/>
              <a:gd name="connsiteX7" fmla="*/ 4323425 w 4323425"/>
              <a:gd name="connsiteY7" fmla="*/ 0 h 1077218"/>
              <a:gd name="connsiteX8" fmla="*/ 4323425 w 4323425"/>
              <a:gd name="connsiteY8" fmla="*/ 538609 h 1077218"/>
              <a:gd name="connsiteX9" fmla="*/ 4323425 w 4323425"/>
              <a:gd name="connsiteY9" fmla="*/ 1077218 h 1077218"/>
              <a:gd name="connsiteX10" fmla="*/ 3619324 w 4323425"/>
              <a:gd name="connsiteY10" fmla="*/ 1077218 h 1077218"/>
              <a:gd name="connsiteX11" fmla="*/ 3131395 w 4323425"/>
              <a:gd name="connsiteY11" fmla="*/ 1077218 h 1077218"/>
              <a:gd name="connsiteX12" fmla="*/ 2470529 w 4323425"/>
              <a:gd name="connsiteY12" fmla="*/ 1077218 h 1077218"/>
              <a:gd name="connsiteX13" fmla="*/ 1766428 w 4323425"/>
              <a:gd name="connsiteY13" fmla="*/ 1077218 h 1077218"/>
              <a:gd name="connsiteX14" fmla="*/ 1278499 w 4323425"/>
              <a:gd name="connsiteY14" fmla="*/ 1077218 h 1077218"/>
              <a:gd name="connsiteX15" fmla="*/ 617632 w 4323425"/>
              <a:gd name="connsiteY15" fmla="*/ 1077218 h 1077218"/>
              <a:gd name="connsiteX16" fmla="*/ 0 w 4323425"/>
              <a:gd name="connsiteY16" fmla="*/ 1077218 h 1077218"/>
              <a:gd name="connsiteX17" fmla="*/ 0 w 4323425"/>
              <a:gd name="connsiteY17" fmla="*/ 549381 h 1077218"/>
              <a:gd name="connsiteX18" fmla="*/ 0 w 4323425"/>
              <a:gd name="connsiteY1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425" h="1077218" fill="none" extrusionOk="0">
                <a:moveTo>
                  <a:pt x="0" y="0"/>
                </a:moveTo>
                <a:cubicBezTo>
                  <a:pt x="284647" y="-10878"/>
                  <a:pt x="289228" y="84"/>
                  <a:pt x="574398" y="0"/>
                </a:cubicBezTo>
                <a:cubicBezTo>
                  <a:pt x="859568" y="-84"/>
                  <a:pt x="938515" y="-907"/>
                  <a:pt x="1192030" y="0"/>
                </a:cubicBezTo>
                <a:cubicBezTo>
                  <a:pt x="1445545" y="907"/>
                  <a:pt x="1577389" y="26997"/>
                  <a:pt x="1766428" y="0"/>
                </a:cubicBezTo>
                <a:cubicBezTo>
                  <a:pt x="1955467" y="-26997"/>
                  <a:pt x="2135698" y="20459"/>
                  <a:pt x="2297592" y="0"/>
                </a:cubicBezTo>
                <a:cubicBezTo>
                  <a:pt x="2459486" y="-20459"/>
                  <a:pt x="2731119" y="-11127"/>
                  <a:pt x="2958458" y="0"/>
                </a:cubicBezTo>
                <a:cubicBezTo>
                  <a:pt x="3185797" y="11127"/>
                  <a:pt x="3265634" y="14773"/>
                  <a:pt x="3532856" y="0"/>
                </a:cubicBezTo>
                <a:cubicBezTo>
                  <a:pt x="3800078" y="-14773"/>
                  <a:pt x="4109136" y="-3961"/>
                  <a:pt x="4323425" y="0"/>
                </a:cubicBezTo>
                <a:cubicBezTo>
                  <a:pt x="4301843" y="255505"/>
                  <a:pt x="4311961" y="378392"/>
                  <a:pt x="4323425" y="538609"/>
                </a:cubicBezTo>
                <a:cubicBezTo>
                  <a:pt x="4334889" y="698826"/>
                  <a:pt x="4310120" y="816498"/>
                  <a:pt x="4323425" y="1077218"/>
                </a:cubicBezTo>
                <a:cubicBezTo>
                  <a:pt x="4142941" y="1070849"/>
                  <a:pt x="3819947" y="1107465"/>
                  <a:pt x="3619324" y="1077218"/>
                </a:cubicBezTo>
                <a:cubicBezTo>
                  <a:pt x="3418701" y="1046971"/>
                  <a:pt x="3346092" y="1080367"/>
                  <a:pt x="3131395" y="1077218"/>
                </a:cubicBezTo>
                <a:cubicBezTo>
                  <a:pt x="2916698" y="1074069"/>
                  <a:pt x="2721885" y="1062915"/>
                  <a:pt x="2470529" y="1077218"/>
                </a:cubicBezTo>
                <a:cubicBezTo>
                  <a:pt x="2219173" y="1091521"/>
                  <a:pt x="2067453" y="1096057"/>
                  <a:pt x="1766428" y="1077218"/>
                </a:cubicBezTo>
                <a:cubicBezTo>
                  <a:pt x="1465403" y="1058379"/>
                  <a:pt x="1515604" y="1070506"/>
                  <a:pt x="1278499" y="1077218"/>
                </a:cubicBezTo>
                <a:cubicBezTo>
                  <a:pt x="1041394" y="1083930"/>
                  <a:pt x="842875" y="1066847"/>
                  <a:pt x="617632" y="1077218"/>
                </a:cubicBezTo>
                <a:cubicBezTo>
                  <a:pt x="392389" y="1087589"/>
                  <a:pt x="220660" y="1068432"/>
                  <a:pt x="0" y="1077218"/>
                </a:cubicBezTo>
                <a:cubicBezTo>
                  <a:pt x="-18217" y="860445"/>
                  <a:pt x="9512" y="799092"/>
                  <a:pt x="0" y="549381"/>
                </a:cubicBezTo>
                <a:cubicBezTo>
                  <a:pt x="-9512" y="299670"/>
                  <a:pt x="-8094" y="266175"/>
                  <a:pt x="0" y="0"/>
                </a:cubicBezTo>
                <a:close/>
              </a:path>
              <a:path w="4323425" h="1077218" stroke="0" extrusionOk="0">
                <a:moveTo>
                  <a:pt x="0" y="0"/>
                </a:moveTo>
                <a:cubicBezTo>
                  <a:pt x="275763" y="-11068"/>
                  <a:pt x="301334" y="-11848"/>
                  <a:pt x="574398" y="0"/>
                </a:cubicBezTo>
                <a:cubicBezTo>
                  <a:pt x="847462" y="11848"/>
                  <a:pt x="1021257" y="-8718"/>
                  <a:pt x="1235264" y="0"/>
                </a:cubicBezTo>
                <a:cubicBezTo>
                  <a:pt x="1449271" y="8718"/>
                  <a:pt x="1621369" y="7075"/>
                  <a:pt x="1852896" y="0"/>
                </a:cubicBezTo>
                <a:cubicBezTo>
                  <a:pt x="2084423" y="-7075"/>
                  <a:pt x="2278652" y="28717"/>
                  <a:pt x="2556997" y="0"/>
                </a:cubicBezTo>
                <a:cubicBezTo>
                  <a:pt x="2835342" y="-28717"/>
                  <a:pt x="3081461" y="26945"/>
                  <a:pt x="3261098" y="0"/>
                </a:cubicBezTo>
                <a:cubicBezTo>
                  <a:pt x="3440735" y="-26945"/>
                  <a:pt x="4108480" y="-28377"/>
                  <a:pt x="4323425" y="0"/>
                </a:cubicBezTo>
                <a:cubicBezTo>
                  <a:pt x="4320281" y="164420"/>
                  <a:pt x="4305469" y="317697"/>
                  <a:pt x="4323425" y="527837"/>
                </a:cubicBezTo>
                <a:cubicBezTo>
                  <a:pt x="4341381" y="737977"/>
                  <a:pt x="4339208" y="959108"/>
                  <a:pt x="4323425" y="1077218"/>
                </a:cubicBezTo>
                <a:cubicBezTo>
                  <a:pt x="4063739" y="1046865"/>
                  <a:pt x="3928037" y="1057166"/>
                  <a:pt x="3662559" y="1077218"/>
                </a:cubicBezTo>
                <a:cubicBezTo>
                  <a:pt x="3397081" y="1097270"/>
                  <a:pt x="3307962" y="1074546"/>
                  <a:pt x="3174629" y="1077218"/>
                </a:cubicBezTo>
                <a:cubicBezTo>
                  <a:pt x="3041296" y="1079891"/>
                  <a:pt x="2910543" y="1061325"/>
                  <a:pt x="2686700" y="1077218"/>
                </a:cubicBezTo>
                <a:cubicBezTo>
                  <a:pt x="2462857" y="1093111"/>
                  <a:pt x="2412729" y="1099037"/>
                  <a:pt x="2198770" y="1077218"/>
                </a:cubicBezTo>
                <a:cubicBezTo>
                  <a:pt x="1984811" y="1055400"/>
                  <a:pt x="1788049" y="1060812"/>
                  <a:pt x="1667607" y="1077218"/>
                </a:cubicBezTo>
                <a:cubicBezTo>
                  <a:pt x="1547165" y="1093624"/>
                  <a:pt x="1121639" y="1109572"/>
                  <a:pt x="963506" y="1077218"/>
                </a:cubicBezTo>
                <a:cubicBezTo>
                  <a:pt x="805373" y="1044864"/>
                  <a:pt x="226891" y="1051046"/>
                  <a:pt x="0" y="1077218"/>
                </a:cubicBezTo>
                <a:cubicBezTo>
                  <a:pt x="-22162" y="815100"/>
                  <a:pt x="-15624" y="687337"/>
                  <a:pt x="0" y="549381"/>
                </a:cubicBezTo>
                <a:cubicBezTo>
                  <a:pt x="15624" y="411425"/>
                  <a:pt x="8822" y="227662"/>
                  <a:pt x="0" y="0"/>
                </a:cubicBezTo>
                <a:close/>
              </a:path>
            </a:pathLst>
          </a:custGeom>
          <a:solidFill>
            <a:schemeClr val="accent3">
              <a:lumMod val="60000"/>
              <a:lumOff val="40000"/>
            </a:schemeClr>
          </a:solidFill>
          <a:ln>
            <a:solidFill>
              <a:schemeClr val="tx1"/>
            </a:solidFill>
            <a:extLst>
              <a:ext uri="{C807C97D-BFC1-408E-A445-0C87EB9F89A2}">
                <ask:lineSketchStyleProps xmlns="" xmlns:ask="http://schemas.microsoft.com/office/drawing/2018/sketchyshapes" sd="4156082800">
                  <a:prstGeom prst="rect">
                    <a:avLst/>
                  </a:prstGeom>
                  <ask:type>
                    <ask:lineSketchFreehand/>
                  </ask:type>
                </ask:lineSketchStyleProps>
              </a:ext>
            </a:extLst>
          </a:ln>
        </p:spPr>
        <p:txBody>
          <a:bodyPr wrap="square" rtlCol="0">
            <a:spAutoFit/>
          </a:bodyPr>
          <a:lstStyle/>
          <a:p>
            <a:r>
              <a:rPr lang="en-US" sz="1600" dirty="0"/>
              <a:t>If in doubt:</a:t>
            </a:r>
          </a:p>
          <a:p>
            <a:pPr marL="285750" indent="-285750">
              <a:buFont typeface="Arial" panose="020B0604020202020204" pitchFamily="34" charset="0"/>
              <a:buChar char="•"/>
            </a:pPr>
            <a:r>
              <a:rPr lang="en-US" sz="1600" dirty="0"/>
              <a:t>Check Rules Wizard </a:t>
            </a:r>
            <a:r>
              <a:rPr lang="en-US" sz="1600" dirty="0">
                <a:hlinkClick r:id="rId2"/>
              </a:rPr>
              <a:t>https://ruleswizard.societyforscience.org/</a:t>
            </a:r>
            <a:endParaRPr lang="en-US" sz="1600" dirty="0"/>
          </a:p>
          <a:p>
            <a:pPr marL="285750" indent="-285750">
              <a:buFont typeface="Arial" panose="020B0604020202020204" pitchFamily="34" charset="0"/>
              <a:buChar char="•"/>
            </a:pPr>
            <a:r>
              <a:rPr lang="en-US" sz="1600" dirty="0"/>
              <a:t>Ask SRC </a:t>
            </a:r>
            <a:r>
              <a:rPr lang="en-US" sz="1600" dirty="0" err="1" smtClean="0"/>
              <a:t>chair:</a:t>
            </a:r>
            <a:r>
              <a:rPr lang="en-US" sz="1600" dirty="0" err="1" smtClean="0">
                <a:hlinkClick r:id="rId3"/>
              </a:rPr>
              <a:t>samadidanas@apsu.edu</a:t>
            </a:r>
            <a:r>
              <a:rPr lang="en-US" sz="1600" dirty="0" smtClean="0"/>
              <a:t> </a:t>
            </a:r>
            <a:endParaRPr lang="en-US" sz="1600" dirty="0"/>
          </a:p>
        </p:txBody>
      </p:sp>
    </p:spTree>
    <p:extLst>
      <p:ext uri="{BB962C8B-B14F-4D97-AF65-F5344CB8AC3E}">
        <p14:creationId xmlns:p14="http://schemas.microsoft.com/office/powerpoint/2010/main" val="2258568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a:t>
            </a:r>
          </a:p>
        </p:txBody>
      </p:sp>
      <p:sp>
        <p:nvSpPr>
          <p:cNvPr id="3" name="Content Placeholder 2"/>
          <p:cNvSpPr>
            <a:spLocks noGrp="1"/>
          </p:cNvSpPr>
          <p:nvPr>
            <p:ph idx="1"/>
          </p:nvPr>
        </p:nvSpPr>
        <p:spPr>
          <a:xfrm>
            <a:off x="1371600" y="1567543"/>
            <a:ext cx="9601200" cy="4868091"/>
          </a:xfrm>
          <a:solidFill>
            <a:schemeClr val="accent3">
              <a:lumMod val="40000"/>
              <a:lumOff val="60000"/>
            </a:schemeClr>
          </a:solidFill>
        </p:spPr>
        <p:txBody>
          <a:bodyPr>
            <a:normAutofit fontScale="92500" lnSpcReduction="20000"/>
          </a:bodyPr>
          <a:lstStyle/>
          <a:p>
            <a:r>
              <a:rPr lang="en-US" b="1" dirty="0"/>
              <a:t>ADULT SPONSOR</a:t>
            </a:r>
            <a:r>
              <a:rPr lang="en-US" dirty="0"/>
              <a:t>:  Oversees project to make sure that student</a:t>
            </a:r>
          </a:p>
          <a:p>
            <a:pPr lvl="1"/>
            <a:r>
              <a:rPr lang="en-US" dirty="0"/>
              <a:t>Is informed of ISEF Rules and Guidelines</a:t>
            </a:r>
          </a:p>
          <a:p>
            <a:pPr lvl="1"/>
            <a:r>
              <a:rPr lang="en-US" dirty="0"/>
              <a:t>Is aware of risks associated with project</a:t>
            </a:r>
          </a:p>
          <a:p>
            <a:pPr lvl="1"/>
            <a:r>
              <a:rPr lang="en-US" dirty="0"/>
              <a:t>Is aware of forms required for project</a:t>
            </a:r>
          </a:p>
          <a:p>
            <a:pPr lvl="1"/>
            <a:r>
              <a:rPr lang="en-US" dirty="0"/>
              <a:t>Will receive proper supervision during experimentation</a:t>
            </a:r>
          </a:p>
          <a:p>
            <a:pPr lvl="1"/>
            <a:r>
              <a:rPr lang="en-US" dirty="0"/>
              <a:t>If required, submits projects to IRB or SRC</a:t>
            </a:r>
          </a:p>
          <a:p>
            <a:r>
              <a:rPr lang="en-US" b="1" dirty="0"/>
              <a:t>QUALIFIED SCIENTIST</a:t>
            </a:r>
            <a:r>
              <a:rPr lang="en-US" dirty="0"/>
              <a:t>:  Required for some projects</a:t>
            </a:r>
          </a:p>
          <a:p>
            <a:pPr lvl="1"/>
            <a:r>
              <a:rPr lang="en-US" dirty="0"/>
              <a:t>Doctoral/professional degree related to student research OR Master’s degree with SRC approval</a:t>
            </a:r>
          </a:p>
          <a:p>
            <a:pPr lvl="1"/>
            <a:r>
              <a:rPr lang="en-US" dirty="0"/>
              <a:t>Completes Qualified Scientist Form (2) </a:t>
            </a:r>
          </a:p>
          <a:p>
            <a:r>
              <a:rPr lang="en-US" b="1" dirty="0"/>
              <a:t>DESIGNATED SUPERVISOR</a:t>
            </a:r>
          </a:p>
          <a:p>
            <a:pPr lvl="1"/>
            <a:r>
              <a:rPr lang="en-US" dirty="0"/>
              <a:t>Animal Care Supervisor for vertebrate animal projects</a:t>
            </a:r>
          </a:p>
          <a:p>
            <a:pPr lvl="1"/>
            <a:r>
              <a:rPr lang="en-US" dirty="0"/>
              <a:t>Supervises projects involving hazardous chemicals, activities, or devices</a:t>
            </a:r>
          </a:p>
          <a:p>
            <a:pPr lvl="1"/>
            <a:r>
              <a:rPr lang="en-US" dirty="0"/>
              <a:t>Supervises projects requiring a Qualified Scientist When the Qualified Scientist cannot directly supervise the student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32059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064" y="96384"/>
            <a:ext cx="10595554" cy="927243"/>
          </a:xfrm>
        </p:spPr>
        <p:txBody>
          <a:bodyPr/>
          <a:lstStyle/>
          <a:p>
            <a:r>
              <a:rPr lang="en-US" b="1" dirty="0">
                <a:solidFill>
                  <a:srgbClr val="FF0000"/>
                </a:solidFill>
              </a:rPr>
              <a:t>IRB</a:t>
            </a:r>
            <a:r>
              <a:rPr lang="en-US" b="1" dirty="0"/>
              <a:t> (Institutional Review Board)</a:t>
            </a:r>
          </a:p>
        </p:txBody>
      </p:sp>
      <p:sp>
        <p:nvSpPr>
          <p:cNvPr id="4" name="TextBox 3"/>
          <p:cNvSpPr txBox="1"/>
          <p:nvPr/>
        </p:nvSpPr>
        <p:spPr>
          <a:xfrm>
            <a:off x="780837" y="5602858"/>
            <a:ext cx="11209106" cy="1200329"/>
          </a:xfrm>
          <a:prstGeom prst="rect">
            <a:avLst/>
          </a:prstGeom>
          <a:solidFill>
            <a:schemeClr val="accent3">
              <a:lumMod val="40000"/>
              <a:lumOff val="60000"/>
            </a:schemeClr>
          </a:solidFill>
          <a:ln w="25400">
            <a:solidFill>
              <a:schemeClr val="accent1"/>
            </a:solidFill>
          </a:ln>
        </p:spPr>
        <p:txBody>
          <a:bodyPr wrap="square" rtlCol="0">
            <a:spAutoFit/>
          </a:bodyPr>
          <a:lstStyle/>
          <a:p>
            <a:r>
              <a:rPr lang="en-US" dirty="0"/>
              <a:t>Projects that are conducted at school, at home or in the community that are not aﬃliated with a Regulated Research Institution (RRI) must be reviewed and approved by the School IRB before the student may begin recruiting and/or interacting with human participants. The School IRB must assess the risk and document its determination of risk on Form 4. </a:t>
            </a:r>
            <a:r>
              <a:rPr lang="en-US" dirty="0">
                <a:hlinkClick r:id="rId2"/>
              </a:rPr>
              <a:t>https://student.societyforscience.org/human-participants</a:t>
            </a:r>
            <a:endParaRPr lang="en-US" dirty="0"/>
          </a:p>
        </p:txBody>
      </p:sp>
      <p:graphicFrame>
        <p:nvGraphicFramePr>
          <p:cNvPr id="5" name="Diagram 4">
            <a:extLst>
              <a:ext uri="{FF2B5EF4-FFF2-40B4-BE49-F238E27FC236}">
                <a16:creationId xmlns:a16="http://schemas.microsoft.com/office/drawing/2014/main" id="{981678D8-2834-404F-8168-8D2423B26874}"/>
              </a:ext>
            </a:extLst>
          </p:cNvPr>
          <p:cNvGraphicFramePr/>
          <p:nvPr>
            <p:extLst>
              <p:ext uri="{D42A27DB-BD31-4B8C-83A1-F6EECF244321}">
                <p14:modId xmlns:p14="http://schemas.microsoft.com/office/powerpoint/2010/main" val="3215416647"/>
              </p:ext>
            </p:extLst>
          </p:nvPr>
        </p:nvGraphicFramePr>
        <p:xfrm>
          <a:off x="749389" y="753532"/>
          <a:ext cx="11240554" cy="4849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995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568" y="373662"/>
            <a:ext cx="10453955" cy="783404"/>
          </a:xfrm>
        </p:spPr>
        <p:txBody>
          <a:bodyPr>
            <a:normAutofit fontScale="90000"/>
          </a:bodyPr>
          <a:lstStyle/>
          <a:p>
            <a:r>
              <a:rPr lang="en-US" b="1" dirty="0">
                <a:solidFill>
                  <a:srgbClr val="FF0000"/>
                </a:solidFill>
              </a:rPr>
              <a:t>IRB</a:t>
            </a:r>
            <a:r>
              <a:rPr lang="en-US" b="1" dirty="0"/>
              <a:t>: Informed Consent/Assent (Recommended)</a:t>
            </a:r>
          </a:p>
        </p:txBody>
      </p:sp>
      <p:sp>
        <p:nvSpPr>
          <p:cNvPr id="4" name="Rectangle 1"/>
          <p:cNvSpPr>
            <a:spLocks noGrp="1" noChangeArrowheads="1"/>
          </p:cNvSpPr>
          <p:nvPr>
            <p:ph idx="1"/>
          </p:nvPr>
        </p:nvSpPr>
        <p:spPr bwMode="auto">
          <a:xfrm>
            <a:off x="1145567" y="1486377"/>
            <a:ext cx="1080327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en-US" altLang="en-US" sz="1600" b="0" i="0" u="none" strike="noStrike" cap="none" normalizeH="0" baseline="0" dirty="0">
                <a:ln>
                  <a:noFill/>
                </a:ln>
                <a:solidFill>
                  <a:srgbClr val="000000"/>
                </a:solidFill>
                <a:effectLst/>
                <a:latin typeface="+mn-lt"/>
              </a:rPr>
              <a:t>Adult research participants may give their own consent. </a:t>
            </a:r>
          </a:p>
          <a:p>
            <a:pPr>
              <a:lnSpc>
                <a:spcPct val="100000"/>
              </a:lnSpc>
            </a:pPr>
            <a:r>
              <a:rPr kumimoji="0" lang="en-US" altLang="en-US" sz="1600" b="0" i="0" u="none" strike="noStrike" cap="none" normalizeH="0" baseline="0" dirty="0">
                <a:ln>
                  <a:noFill/>
                </a:ln>
                <a:solidFill>
                  <a:srgbClr val="000000"/>
                </a:solidFill>
                <a:effectLst/>
                <a:latin typeface="+mn-lt"/>
              </a:rPr>
              <a:t>Research participants under 18 years of age and/or individuals not able to give consent (e.g. developmentally disabled individuals) give their assent, with the parent/guardian providing permission.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The School IRB will determine whether the consent/assent/ parental permission may be a) verbal or implicit or b) must be written. See the Risk Assessment information and the online </a:t>
            </a:r>
            <a:r>
              <a:rPr kumimoji="0" lang="en-US" altLang="en-US" sz="1600" b="1" i="0" u="none" strike="noStrike" cap="none" normalizeH="0" baseline="0" dirty="0">
                <a:ln>
                  <a:noFill/>
                </a:ln>
                <a:solidFill>
                  <a:srgbClr val="03BDDF"/>
                </a:solidFill>
                <a:effectLst/>
                <a:latin typeface="+mn-lt"/>
              </a:rPr>
              <a:t>Risk Assessment Guide</a:t>
            </a:r>
            <a:r>
              <a:rPr kumimoji="0" lang="en-US" altLang="en-US" sz="1600" b="0" i="0" u="none" strike="noStrike" cap="none" normalizeH="0" baseline="0" dirty="0">
                <a:ln>
                  <a:noFill/>
                </a:ln>
                <a:solidFill>
                  <a:srgbClr val="000000"/>
                </a:solidFill>
                <a:effectLst/>
                <a:latin typeface="+mn-lt"/>
              </a:rPr>
              <a:t> for further explanation of informed consent.</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600" dirty="0">
              <a:latin typeface="+mn-lt"/>
            </a:endParaRP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Informed consent requires that the researcher provides complete information to the participant (and where applicable, parents or guardians) about the risks and benefits associated with participation in the research study</a:t>
            </a:r>
            <a:r>
              <a:rPr lang="en-US" altLang="en-US" sz="1600" i="0" dirty="0">
                <a:solidFill>
                  <a:srgbClr val="000000"/>
                </a:solidFill>
                <a:latin typeface="+mn-lt"/>
              </a:rPr>
              <a:t>.</a:t>
            </a:r>
            <a:r>
              <a:rPr kumimoji="0" lang="en-US" altLang="en-US" sz="1600" b="0" i="0" u="none" strike="noStrike" cap="none" normalizeH="0" baseline="0" dirty="0">
                <a:ln>
                  <a:noFill/>
                </a:ln>
                <a:solidFill>
                  <a:srgbClr val="000000"/>
                </a:solidFill>
                <a:effectLst/>
                <a:latin typeface="+mn-lt"/>
              </a:rPr>
              <a:t> </a:t>
            </a: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Participants must be informed that their participation is voluntary and that they are free to stop participating at any time with no adverse consequences of non- participation or aborted participation.</a:t>
            </a: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Informed consent may not involve coercion.</a:t>
            </a: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When written parental permission is required and the study includes a survey, the survey must be attached to the consent form.</a:t>
            </a:r>
          </a:p>
          <a:p>
            <a:pPr marL="758952" lvl="1" indent="-228600">
              <a:lnSpc>
                <a:spcPct val="100000"/>
              </a:lnSpc>
              <a:buFont typeface="+mj-lt"/>
              <a:buAutoNum type="arabicPeriod"/>
            </a:pPr>
            <a:r>
              <a:rPr kumimoji="0" lang="en-US" altLang="en-US" sz="1600" b="0" i="0" u="none" strike="noStrike" cap="none" normalizeH="0" baseline="0" dirty="0">
                <a:ln>
                  <a:noFill/>
                </a:ln>
                <a:solidFill>
                  <a:srgbClr val="000000"/>
                </a:solidFill>
                <a:effectLst/>
                <a:latin typeface="+mn-lt"/>
              </a:rPr>
              <a:t>The student researcher may request that the IRB waive the requirement for written informed consent/parental permission in his/her research plan if the project meets specific requirements</a:t>
            </a:r>
            <a:r>
              <a:rPr kumimoji="0" lang="en-US" altLang="en-US" sz="1600" b="0" i="0" u="none" strike="noStrike" cap="none" normalizeH="0" dirty="0">
                <a:ln>
                  <a:noFill/>
                </a:ln>
                <a:solidFill>
                  <a:srgbClr val="000000"/>
                </a:solidFill>
                <a:effectLst/>
                <a:latin typeface="+mn-lt"/>
              </a:rPr>
              <a:t> (next slide)</a:t>
            </a:r>
            <a:endParaRPr kumimoji="0" lang="en-US" altLang="en-US" sz="1600" b="0" i="0" u="none" strike="noStrike" cap="none" normalizeH="0" baseline="0" dirty="0">
              <a:ln>
                <a:noFill/>
              </a:ln>
              <a:solidFill>
                <a:srgbClr val="000000"/>
              </a:solidFill>
              <a:effectLst/>
              <a:latin typeface="+mn-lt"/>
            </a:endParaRPr>
          </a:p>
          <a:p>
            <a:pPr marL="530352" lvl="1" indent="0">
              <a:lnSpc>
                <a:spcPct val="100000"/>
              </a:lnSpc>
              <a:buNone/>
            </a:pPr>
            <a:endParaRPr kumimoji="0" lang="en-US" altLang="en-US" sz="1400" b="0" i="0" u="none" strike="noStrike" cap="none" normalizeH="0" baseline="0" dirty="0">
              <a:ln>
                <a:noFill/>
              </a:ln>
              <a:solidFill>
                <a:srgbClr val="000000"/>
              </a:solidFill>
              <a:effectLst/>
              <a:latin typeface="+mn-lt"/>
            </a:endParaRPr>
          </a:p>
          <a:p>
            <a:pPr marL="0" lvl="0" indent="0">
              <a:lnSpc>
                <a:spcPct val="100000"/>
              </a:lnSpc>
              <a:buNone/>
            </a:pPr>
            <a:r>
              <a:rPr lang="en-US" sz="1800" dirty="0">
                <a:hlinkClick r:id="rId2"/>
              </a:rPr>
              <a:t>https://student.societyforscience.org/human-participants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1060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30380"/>
            <a:ext cx="9601200" cy="655320"/>
          </a:xfrm>
        </p:spPr>
        <p:txBody>
          <a:bodyPr>
            <a:normAutofit/>
          </a:bodyPr>
          <a:lstStyle/>
          <a:p>
            <a:r>
              <a:rPr lang="en-US" sz="4000" b="1" dirty="0">
                <a:solidFill>
                  <a:srgbClr val="FF0000"/>
                </a:solidFill>
              </a:rPr>
              <a:t>IRB</a:t>
            </a:r>
            <a:r>
              <a:rPr lang="en-US" sz="4000" b="1" dirty="0"/>
              <a:t>: Waiver of Informed Consent/Assent</a:t>
            </a:r>
          </a:p>
        </p:txBody>
      </p:sp>
      <p:sp>
        <p:nvSpPr>
          <p:cNvPr id="3" name="Content Placeholder 2"/>
          <p:cNvSpPr>
            <a:spLocks noGrp="1"/>
          </p:cNvSpPr>
          <p:nvPr>
            <p:ph idx="1"/>
          </p:nvPr>
        </p:nvSpPr>
        <p:spPr>
          <a:xfrm>
            <a:off x="1371600" y="1419497"/>
            <a:ext cx="10525874" cy="5310076"/>
          </a:xfrm>
        </p:spPr>
        <p:txBody>
          <a:bodyPr>
            <a:normAutofit fontScale="92500" lnSpcReduction="20000"/>
          </a:bodyPr>
          <a:lstStyle/>
          <a:p>
            <a:pPr marL="0" indent="0">
              <a:buNone/>
            </a:pPr>
            <a:r>
              <a:rPr lang="en-US" b="1" dirty="0"/>
              <a:t>IRB Waiver of Written Informed Consent/Parental Permission (</a:t>
            </a:r>
            <a:r>
              <a:rPr lang="en-US" dirty="0">
                <a:hlinkClick r:id="rId2"/>
              </a:rPr>
              <a:t>https://student.societyforscience.org/human-participants</a:t>
            </a:r>
            <a:r>
              <a:rPr lang="en-US" b="1" dirty="0"/>
              <a:t>)</a:t>
            </a:r>
          </a:p>
          <a:p>
            <a:r>
              <a:rPr lang="en-US" dirty="0"/>
              <a:t>The IRB may waive the requirement for documentation of written informed consent/assent/parental permission if the research involves only minimal risk and anonymous data collection and if it is one of the following:</a:t>
            </a:r>
          </a:p>
          <a:p>
            <a:pPr marL="987552" lvl="1" indent="-457200">
              <a:buFont typeface="+mj-lt"/>
              <a:buAutoNum type="arabicPeriod"/>
            </a:pPr>
            <a:r>
              <a:rPr lang="en-US" i="0" dirty="0"/>
              <a:t>Research involving normal educational practices</a:t>
            </a:r>
          </a:p>
          <a:p>
            <a:pPr marL="987552" lvl="1" indent="-457200">
              <a:buFont typeface="+mj-lt"/>
              <a:buAutoNum type="arabicPeriod"/>
            </a:pPr>
            <a:r>
              <a:rPr lang="en-US" i="0" dirty="0"/>
              <a:t>Research on individual or group behavior or characteristics of individuals where the researcher does not manipulate the participants’ behavior and the study does not involve more than minimal risk.</a:t>
            </a:r>
          </a:p>
          <a:p>
            <a:pPr marL="987552" lvl="1" indent="-457200">
              <a:buFont typeface="+mj-lt"/>
              <a:buAutoNum type="arabicPeriod"/>
            </a:pPr>
            <a:r>
              <a:rPr lang="en-US" i="0" dirty="0"/>
              <a:t>Surveys, questionnaires, or activities that are determined by the IRB to involve perception, cognition, or game theory, etc. and that do NOT involve gathering personal information, invasion of privacy or potential for emotional distress.</a:t>
            </a:r>
          </a:p>
          <a:p>
            <a:pPr marL="987552" lvl="1" indent="-457200">
              <a:buFont typeface="+mj-lt"/>
              <a:buAutoNum type="arabicPeriod"/>
            </a:pPr>
            <a:r>
              <a:rPr lang="en-US" i="0" dirty="0"/>
              <a:t>Studies involving physical activity where the IRB determines that no more than minimal risk exists and where the probability and magnitude of harm or discomfort anticipated in the research are not greater than those ordinarily encountered in DAILY LIFE or during performance of routine physical activities.</a:t>
            </a:r>
          </a:p>
          <a:p>
            <a:r>
              <a:rPr lang="en-US" dirty="0"/>
              <a:t>If there is any uncertainty regarding the appropriateness of waiving written informed consent/assent/parental permission, it is strongly recommended that documentation of written informed consent/assent/parental permission be obtained.</a:t>
            </a:r>
          </a:p>
        </p:txBody>
      </p:sp>
    </p:spTree>
    <p:extLst>
      <p:ext uri="{BB962C8B-B14F-4D97-AF65-F5344CB8AC3E}">
        <p14:creationId xmlns:p14="http://schemas.microsoft.com/office/powerpoint/2010/main" val="4079142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890" y="130310"/>
            <a:ext cx="9601200" cy="1485900"/>
          </a:xfrm>
        </p:spPr>
        <p:txBody>
          <a:bodyPr>
            <a:normAutofit/>
          </a:bodyPr>
          <a:lstStyle/>
          <a:p>
            <a:pPr algn="ctr"/>
            <a:r>
              <a:rPr lang="en-US" sz="5400" b="1" dirty="0" smtClean="0"/>
              <a:t>MTSEF is beginning its 71</a:t>
            </a:r>
            <a:r>
              <a:rPr lang="en-US" sz="5400" b="1" baseline="30000" dirty="0" smtClean="0"/>
              <a:t>st</a:t>
            </a:r>
            <a:r>
              <a:rPr lang="en-US" sz="5400" b="1" dirty="0" smtClean="0"/>
              <a:t> year </a:t>
            </a:r>
            <a:endParaRPr lang="en-US" sz="54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6618" y="1616210"/>
            <a:ext cx="8631382" cy="4961119"/>
          </a:xfrm>
        </p:spPr>
      </p:pic>
    </p:spTree>
    <p:extLst>
      <p:ext uri="{BB962C8B-B14F-4D97-AF65-F5344CB8AC3E}">
        <p14:creationId xmlns:p14="http://schemas.microsoft.com/office/powerpoint/2010/main" val="1278350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IRB</a:t>
            </a:r>
            <a:r>
              <a:rPr lang="en-US" b="1" dirty="0"/>
              <a:t>: EXEMPT studies – do not require IRB review nor human participant forms</a:t>
            </a:r>
          </a:p>
        </p:txBody>
      </p:sp>
      <p:sp>
        <p:nvSpPr>
          <p:cNvPr id="3" name="Content Placeholder 2"/>
          <p:cNvSpPr>
            <a:spLocks noGrp="1"/>
          </p:cNvSpPr>
          <p:nvPr>
            <p:ph idx="1"/>
          </p:nvPr>
        </p:nvSpPr>
        <p:spPr>
          <a:xfrm>
            <a:off x="1371599" y="2286000"/>
            <a:ext cx="10597793" cy="4248364"/>
          </a:xfrm>
        </p:spPr>
        <p:txBody>
          <a:bodyPr>
            <a:normAutofit fontScale="92500" lnSpcReduction="20000"/>
          </a:bodyPr>
          <a:lstStyle/>
          <a:p>
            <a:r>
              <a:rPr lang="en-US" dirty="0"/>
              <a:t>Product testing of a student invention, program, concept, etc. that only the researcher is testing</a:t>
            </a:r>
          </a:p>
          <a:p>
            <a:pPr lvl="1"/>
            <a:r>
              <a:rPr lang="en-US" dirty="0"/>
              <a:t>No health hazards</a:t>
            </a:r>
          </a:p>
          <a:p>
            <a:pPr lvl="1"/>
            <a:r>
              <a:rPr lang="en-US" dirty="0"/>
              <a:t>No personal data collected</a:t>
            </a:r>
          </a:p>
          <a:p>
            <a:pPr lvl="1"/>
            <a:r>
              <a:rPr lang="en-US" dirty="0"/>
              <a:t>Feedback directly related to product</a:t>
            </a:r>
          </a:p>
          <a:p>
            <a:r>
              <a:rPr lang="en-US" dirty="0"/>
              <a:t>Studies using pre-existing, publicly available human data</a:t>
            </a:r>
          </a:p>
          <a:p>
            <a:r>
              <a:rPr lang="en-US" dirty="0"/>
              <a:t>Behavioral observations in unrestricted public settings</a:t>
            </a:r>
          </a:p>
          <a:p>
            <a:pPr lvl="1"/>
            <a:r>
              <a:rPr lang="en-US" dirty="0"/>
              <a:t>No interaction</a:t>
            </a:r>
          </a:p>
          <a:p>
            <a:pPr lvl="1"/>
            <a:r>
              <a:rPr lang="en-US" dirty="0"/>
              <a:t>No manipulation of environment</a:t>
            </a:r>
          </a:p>
          <a:p>
            <a:pPr lvl="1"/>
            <a:r>
              <a:rPr lang="en-US" dirty="0"/>
              <a:t>No recording of any personal identifiers</a:t>
            </a:r>
          </a:p>
          <a:p>
            <a:r>
              <a:rPr lang="en-US" dirty="0"/>
              <a:t>Studies using certified de-identified/anonymous data</a:t>
            </a:r>
          </a:p>
          <a:p>
            <a:endParaRPr lang="en-US" dirty="0"/>
          </a:p>
          <a:p>
            <a:r>
              <a:rPr lang="en-US" dirty="0">
                <a:hlinkClick r:id="rId2"/>
              </a:rPr>
              <a:t>For details:  https://student.societyforscience.org/human-participants</a:t>
            </a:r>
            <a:endParaRPr lang="en-US" dirty="0"/>
          </a:p>
          <a:p>
            <a:endParaRPr lang="en-US" dirty="0"/>
          </a:p>
        </p:txBody>
      </p:sp>
    </p:spTree>
    <p:extLst>
      <p:ext uri="{BB962C8B-B14F-4D97-AF65-F5344CB8AC3E}">
        <p14:creationId xmlns:p14="http://schemas.microsoft.com/office/powerpoint/2010/main" val="723306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Risk</a:t>
            </a:r>
            <a:r>
              <a:rPr lang="en-US" b="1" dirty="0"/>
              <a:t> Evaluation</a:t>
            </a:r>
          </a:p>
        </p:txBody>
      </p:sp>
      <p:sp>
        <p:nvSpPr>
          <p:cNvPr id="3" name="Content Placeholder 2"/>
          <p:cNvSpPr>
            <a:spLocks noGrp="1"/>
          </p:cNvSpPr>
          <p:nvPr>
            <p:ph idx="1"/>
          </p:nvPr>
        </p:nvSpPr>
        <p:spPr>
          <a:xfrm>
            <a:off x="1371600" y="1632857"/>
            <a:ext cx="9601200" cy="2509935"/>
          </a:xfrm>
        </p:spPr>
        <p:txBody>
          <a:bodyPr/>
          <a:lstStyle/>
          <a:p>
            <a:r>
              <a:rPr lang="en-US" dirty="0"/>
              <a:t>No more than minimal risk</a:t>
            </a:r>
          </a:p>
          <a:p>
            <a:pPr lvl="1"/>
            <a:r>
              <a:rPr lang="en-US" dirty="0"/>
              <a:t>Anticipated harm and discomfort not greater than encountered in daily life</a:t>
            </a:r>
          </a:p>
          <a:p>
            <a:r>
              <a:rPr lang="en-US" dirty="0"/>
              <a:t>More than minimal risk</a:t>
            </a:r>
          </a:p>
          <a:p>
            <a:pPr lvl="1"/>
            <a:r>
              <a:rPr lang="en-US" dirty="0"/>
              <a:t>Anticipated harm or discomfort is greater than encountered in daily life</a:t>
            </a:r>
          </a:p>
          <a:p>
            <a:r>
              <a:rPr lang="en-US" dirty="0"/>
              <a:t>More than minimal risk studies should require </a:t>
            </a:r>
            <a:r>
              <a:rPr lang="en-US" u="sng" dirty="0"/>
              <a:t>written</a:t>
            </a:r>
            <a:r>
              <a:rPr lang="en-US" dirty="0"/>
              <a:t> consent/assent and parental permission.  Final determination for this requirement made by the IRB. </a:t>
            </a:r>
          </a:p>
        </p:txBody>
      </p:sp>
      <p:sp>
        <p:nvSpPr>
          <p:cNvPr id="4" name="TextBox 3"/>
          <p:cNvSpPr txBox="1"/>
          <p:nvPr/>
        </p:nvSpPr>
        <p:spPr>
          <a:xfrm>
            <a:off x="7221894" y="597159"/>
            <a:ext cx="3965510" cy="369332"/>
          </a:xfrm>
          <a:prstGeom prst="rect">
            <a:avLst/>
          </a:prstGeom>
          <a:solidFill>
            <a:schemeClr val="accent2">
              <a:lumMod val="75000"/>
            </a:schemeClr>
          </a:solidFill>
          <a:ln w="25400">
            <a:solidFill>
              <a:schemeClr val="accent1"/>
            </a:solidFill>
          </a:ln>
        </p:spPr>
        <p:txBody>
          <a:bodyPr wrap="square" rtlCol="0">
            <a:spAutoFit/>
          </a:bodyPr>
          <a:lstStyle/>
          <a:p>
            <a:r>
              <a:rPr lang="en-US" dirty="0"/>
              <a:t>ALL projects have some level of risk!</a:t>
            </a:r>
          </a:p>
        </p:txBody>
      </p:sp>
      <p:sp>
        <p:nvSpPr>
          <p:cNvPr id="5" name="TextBox 4"/>
          <p:cNvSpPr txBox="1"/>
          <p:nvPr/>
        </p:nvSpPr>
        <p:spPr>
          <a:xfrm>
            <a:off x="2649894" y="4292082"/>
            <a:ext cx="5990253" cy="2308324"/>
          </a:xfrm>
          <a:prstGeom prst="rect">
            <a:avLst/>
          </a:prstGeom>
          <a:solidFill>
            <a:schemeClr val="accent3">
              <a:lumMod val="40000"/>
              <a:lumOff val="60000"/>
            </a:schemeClr>
          </a:solidFill>
          <a:ln w="25400">
            <a:solidFill>
              <a:schemeClr val="accent1"/>
            </a:solidFill>
          </a:ln>
        </p:spPr>
        <p:txBody>
          <a:bodyPr wrap="square" rtlCol="0">
            <a:spAutoFit/>
          </a:bodyPr>
          <a:lstStyle/>
          <a:p>
            <a:r>
              <a:rPr lang="en-US" b="1" u="sng" dirty="0"/>
              <a:t>TYPES OF RISK</a:t>
            </a:r>
          </a:p>
          <a:p>
            <a:r>
              <a:rPr lang="en-US" dirty="0"/>
              <a:t>Physical risks</a:t>
            </a:r>
          </a:p>
          <a:p>
            <a:pPr lvl="1"/>
            <a:r>
              <a:rPr lang="en-US" dirty="0"/>
              <a:t>Exercise</a:t>
            </a:r>
          </a:p>
          <a:p>
            <a:pPr lvl="1"/>
            <a:r>
              <a:rPr lang="en-US" dirty="0"/>
              <a:t>Ingestion, tasting, smelling, application of substances</a:t>
            </a:r>
          </a:p>
          <a:p>
            <a:pPr lvl="1"/>
            <a:r>
              <a:rPr lang="en-US" dirty="0"/>
              <a:t>Exposure to potentially hazardous material</a:t>
            </a:r>
          </a:p>
          <a:p>
            <a:r>
              <a:rPr lang="en-US" dirty="0"/>
              <a:t>Psychological risks</a:t>
            </a:r>
          </a:p>
          <a:p>
            <a:r>
              <a:rPr lang="en-US" dirty="0"/>
              <a:t>Invasion of privacy</a:t>
            </a:r>
          </a:p>
          <a:p>
            <a:r>
              <a:rPr lang="en-US" dirty="0"/>
              <a:t>Participant is a member of an at-risk group</a:t>
            </a:r>
          </a:p>
        </p:txBody>
      </p:sp>
    </p:spTree>
    <p:extLst>
      <p:ext uri="{BB962C8B-B14F-4D97-AF65-F5344CB8AC3E}">
        <p14:creationId xmlns:p14="http://schemas.microsoft.com/office/powerpoint/2010/main" val="883575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294" y="223463"/>
            <a:ext cx="9601200" cy="773130"/>
          </a:xfrm>
        </p:spPr>
        <p:txBody>
          <a:bodyPr/>
          <a:lstStyle/>
          <a:p>
            <a:r>
              <a:rPr lang="en-US" b="1" dirty="0">
                <a:solidFill>
                  <a:srgbClr val="FF0000"/>
                </a:solidFill>
              </a:rPr>
              <a:t>Vertebrate Animals</a:t>
            </a:r>
            <a:endParaRPr lang="en-US" b="1" dirty="0"/>
          </a:p>
        </p:txBody>
      </p:sp>
      <p:graphicFrame>
        <p:nvGraphicFramePr>
          <p:cNvPr id="4" name="Diagram 3">
            <a:extLst>
              <a:ext uri="{FF2B5EF4-FFF2-40B4-BE49-F238E27FC236}">
                <a16:creationId xmlns:a16="http://schemas.microsoft.com/office/drawing/2014/main" id="{AED77300-6C00-4596-A452-550E52951D2A}"/>
              </a:ext>
            </a:extLst>
          </p:cNvPr>
          <p:cNvGraphicFramePr/>
          <p:nvPr>
            <p:extLst>
              <p:ext uri="{D42A27DB-BD31-4B8C-83A1-F6EECF244321}">
                <p14:modId xmlns:p14="http://schemas.microsoft.com/office/powerpoint/2010/main" val="2661139712"/>
              </p:ext>
            </p:extLst>
          </p:nvPr>
        </p:nvGraphicFramePr>
        <p:xfrm>
          <a:off x="818221" y="914400"/>
          <a:ext cx="11161445" cy="5833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929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198" y="305656"/>
            <a:ext cx="9601200" cy="1485900"/>
          </a:xfrm>
        </p:spPr>
        <p:txBody>
          <a:bodyPr/>
          <a:lstStyle/>
          <a:p>
            <a:r>
              <a:rPr lang="en-US" b="1" dirty="0">
                <a:solidFill>
                  <a:srgbClr val="FF0000"/>
                </a:solidFill>
              </a:rPr>
              <a:t>Vertebrate Animal </a:t>
            </a:r>
            <a:r>
              <a:rPr lang="en-US" b="1" dirty="0"/>
              <a:t>Research Sites</a:t>
            </a:r>
          </a:p>
        </p:txBody>
      </p:sp>
      <p:graphicFrame>
        <p:nvGraphicFramePr>
          <p:cNvPr id="6" name="Diagram 5">
            <a:extLst>
              <a:ext uri="{FF2B5EF4-FFF2-40B4-BE49-F238E27FC236}">
                <a16:creationId xmlns:a16="http://schemas.microsoft.com/office/drawing/2014/main" id="{DB708D75-055B-453A-A242-1F509F2B9914}"/>
              </a:ext>
            </a:extLst>
          </p:cNvPr>
          <p:cNvGraphicFramePr/>
          <p:nvPr>
            <p:extLst>
              <p:ext uri="{D42A27DB-BD31-4B8C-83A1-F6EECF244321}">
                <p14:modId xmlns:p14="http://schemas.microsoft.com/office/powerpoint/2010/main" val="1031706934"/>
              </p:ext>
            </p:extLst>
          </p:nvPr>
        </p:nvGraphicFramePr>
        <p:xfrm>
          <a:off x="1004585" y="1274471"/>
          <a:ext cx="108106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71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055" y="685800"/>
            <a:ext cx="10759966" cy="1485900"/>
          </a:xfrm>
        </p:spPr>
        <p:txBody>
          <a:bodyPr>
            <a:normAutofit/>
          </a:bodyPr>
          <a:lstStyle/>
          <a:p>
            <a:r>
              <a:rPr lang="en-US" sz="4200" b="1" dirty="0"/>
              <a:t>Potentially Hazardous Biological Agents </a:t>
            </a:r>
            <a:r>
              <a:rPr lang="en-US" sz="4200" dirty="0"/>
              <a:t>(</a:t>
            </a:r>
            <a:r>
              <a:rPr lang="en-US" sz="4200" dirty="0">
                <a:solidFill>
                  <a:srgbClr val="FF0000"/>
                </a:solidFill>
              </a:rPr>
              <a:t>PHBA</a:t>
            </a:r>
            <a:r>
              <a:rPr lang="en-US" sz="4200" dirty="0"/>
              <a:t>)</a:t>
            </a:r>
          </a:p>
        </p:txBody>
      </p:sp>
      <p:sp>
        <p:nvSpPr>
          <p:cNvPr id="3" name="Content Placeholder 2"/>
          <p:cNvSpPr>
            <a:spLocks noGrp="1"/>
          </p:cNvSpPr>
          <p:nvPr>
            <p:ph idx="1"/>
          </p:nvPr>
        </p:nvSpPr>
        <p:spPr>
          <a:xfrm>
            <a:off x="1392148" y="1638300"/>
            <a:ext cx="9601200" cy="1790700"/>
          </a:xfrm>
        </p:spPr>
        <p:txBody>
          <a:bodyPr/>
          <a:lstStyle/>
          <a:p>
            <a:r>
              <a:rPr lang="en-US" dirty="0"/>
              <a:t>Includes:</a:t>
            </a:r>
          </a:p>
          <a:p>
            <a:pPr lvl="1"/>
            <a:r>
              <a:rPr lang="en-US" dirty="0"/>
              <a:t>Microorganisms (including bacteria, viruses, fungi, etc.)</a:t>
            </a:r>
          </a:p>
          <a:p>
            <a:pPr lvl="1"/>
            <a:r>
              <a:rPr lang="en-US" dirty="0"/>
              <a:t>Recombinant DNA</a:t>
            </a:r>
          </a:p>
          <a:p>
            <a:pPr lvl="1"/>
            <a:r>
              <a:rPr lang="en-US" dirty="0"/>
              <a:t>Human or animal fresh/frozen tissues, blood, or body fluids</a:t>
            </a:r>
          </a:p>
          <a:p>
            <a:pPr lvl="1"/>
            <a:endParaRPr lang="en-US" dirty="0"/>
          </a:p>
        </p:txBody>
      </p:sp>
      <p:sp>
        <p:nvSpPr>
          <p:cNvPr id="5" name="Content Placeholder 2"/>
          <p:cNvSpPr txBox="1">
            <a:spLocks/>
          </p:cNvSpPr>
          <p:nvPr/>
        </p:nvSpPr>
        <p:spPr>
          <a:xfrm>
            <a:off x="883578" y="4095361"/>
            <a:ext cx="11106363" cy="2425959"/>
          </a:xfrm>
          <a:prstGeom prst="rect">
            <a:avLst/>
          </a:prstGeom>
          <a:solidFill>
            <a:schemeClr val="accent3">
              <a:lumMod val="40000"/>
              <a:lumOff val="60000"/>
            </a:schemeClr>
          </a:solidFill>
          <a:ln w="25400">
            <a:solidFill>
              <a:schemeClr val="accent1"/>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Studies must have prior approval by SRC/IACUC/IBC</a:t>
            </a:r>
          </a:p>
          <a:p>
            <a:r>
              <a:rPr lang="en-US" dirty="0"/>
              <a:t>Most studies are prohibited in a home environment</a:t>
            </a:r>
          </a:p>
          <a:p>
            <a:r>
              <a:rPr lang="en-US" dirty="0"/>
              <a:t>Studies intended to genetically engineer bacteria with multiple antibiotic resistance are prohibited</a:t>
            </a:r>
          </a:p>
          <a:p>
            <a:r>
              <a:rPr lang="en-US" dirty="0"/>
              <a:t>Lab studies utilizing MRSA, VRE, and KPC must be conducted in a Regulated Research Institution under documented IBC review and approval </a:t>
            </a:r>
          </a:p>
        </p:txBody>
      </p:sp>
    </p:spTree>
    <p:extLst>
      <p:ext uri="{BB962C8B-B14F-4D97-AF65-F5344CB8AC3E}">
        <p14:creationId xmlns:p14="http://schemas.microsoft.com/office/powerpoint/2010/main" val="2381565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30" y="247650"/>
            <a:ext cx="9601200" cy="742950"/>
          </a:xfrm>
        </p:spPr>
        <p:txBody>
          <a:bodyPr/>
          <a:lstStyle/>
          <a:p>
            <a:r>
              <a:rPr lang="en-US" b="1" dirty="0"/>
              <a:t>Risk Assessment of </a:t>
            </a:r>
            <a:r>
              <a:rPr lang="en-US" b="1" dirty="0">
                <a:solidFill>
                  <a:srgbClr val="FF0000"/>
                </a:solidFill>
              </a:rPr>
              <a:t>PHBA</a:t>
            </a:r>
          </a:p>
        </p:txBody>
      </p:sp>
      <p:graphicFrame>
        <p:nvGraphicFramePr>
          <p:cNvPr id="4" name="Diagram 3">
            <a:extLst>
              <a:ext uri="{FF2B5EF4-FFF2-40B4-BE49-F238E27FC236}">
                <a16:creationId xmlns:a16="http://schemas.microsoft.com/office/drawing/2014/main" id="{5FB2CE72-894C-4785-9BF3-8DB07AE768E6}"/>
              </a:ext>
            </a:extLst>
          </p:cNvPr>
          <p:cNvGraphicFramePr/>
          <p:nvPr>
            <p:extLst>
              <p:ext uri="{D42A27DB-BD31-4B8C-83A1-F6EECF244321}">
                <p14:modId xmlns:p14="http://schemas.microsoft.com/office/powerpoint/2010/main" val="3190084013"/>
              </p:ext>
            </p:extLst>
          </p:nvPr>
        </p:nvGraphicFramePr>
        <p:xfrm>
          <a:off x="1001730" y="990601"/>
          <a:ext cx="10564350" cy="408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80A5421-1C22-4F34-AC63-C84691240F78}"/>
              </a:ext>
            </a:extLst>
          </p:cNvPr>
          <p:cNvSpPr txBox="1"/>
          <p:nvPr/>
        </p:nvSpPr>
        <p:spPr>
          <a:xfrm>
            <a:off x="801385" y="5262465"/>
            <a:ext cx="11104476" cy="1384995"/>
          </a:xfrm>
          <a:prstGeom prst="rect">
            <a:avLst/>
          </a:prstGeom>
          <a:solidFill>
            <a:schemeClr val="bg2">
              <a:lumMod val="90000"/>
            </a:schemeClr>
          </a:solidFill>
          <a:ln w="25400">
            <a:solidFill>
              <a:schemeClr val="accent1"/>
            </a:solidFill>
          </a:ln>
        </p:spPr>
        <p:txBody>
          <a:bodyPr wrap="square" rtlCol="0">
            <a:spAutoFit/>
          </a:bodyPr>
          <a:lstStyle/>
          <a:p>
            <a:r>
              <a:rPr lang="en-US" sz="1200" b="1" dirty="0"/>
              <a:t>How can I determine if my laboratory is a BSL 1 or BSL 2 laboratory?</a:t>
            </a:r>
          </a:p>
          <a:p>
            <a:r>
              <a:rPr lang="en-US" sz="1200" dirty="0"/>
              <a:t>There are no outside agencies which certify BSL 1 or 2 laboratory facilities.  There are criteria published by the World Health Organization and CDC-NIH which list the guidelines and practices required to attain BSL-1 and BSL-2  compliance.  These criteria are described in the </a:t>
            </a:r>
            <a:r>
              <a:rPr lang="en-US" sz="1200" dirty="0">
                <a:hlinkClick r:id="rId7"/>
              </a:rPr>
              <a:t>World Health Organizations “Laboratory Biosafety Manual</a:t>
            </a:r>
            <a:r>
              <a:rPr lang="en-US" sz="1200" dirty="0"/>
              <a:t>”   and in</a:t>
            </a:r>
            <a:r>
              <a:rPr lang="en-US" sz="1200" dirty="0">
                <a:hlinkClick r:id="rId8"/>
              </a:rPr>
              <a:t> Biosafety in Microbiological and Biomedical Laboratories published by CDC-NIH </a:t>
            </a:r>
            <a:r>
              <a:rPr lang="en-US" sz="1200" dirty="0"/>
              <a:t/>
            </a:r>
            <a:br>
              <a:rPr lang="en-US" sz="1200" dirty="0"/>
            </a:br>
            <a:r>
              <a:rPr lang="en-US" sz="1200" dirty="0"/>
              <a:t>The criteria are available for ISEF affiliated fairs as self-assessment checklists for laboratories serving as sites for BSL 1 and BSL 2 studies.  These checklists are available on the ISEF website.  High school biology laboratories normally meet the BSL-1 criteria.  If BSL-2 studies are being conducted in a high school lab, it is recommended that the BSL-2 checklist be completed to document that all of the criteria are met.</a:t>
            </a:r>
          </a:p>
        </p:txBody>
      </p:sp>
    </p:spTree>
    <p:extLst>
      <p:ext uri="{BB962C8B-B14F-4D97-AF65-F5344CB8AC3E}">
        <p14:creationId xmlns:p14="http://schemas.microsoft.com/office/powerpoint/2010/main" val="3738922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E09CA3-7EB7-4BE3-95C3-3401A7F937F5}"/>
              </a:ext>
            </a:extLst>
          </p:cNvPr>
          <p:cNvGraphicFramePr/>
          <p:nvPr>
            <p:extLst>
              <p:ext uri="{D42A27DB-BD31-4B8C-83A1-F6EECF244321}">
                <p14:modId xmlns:p14="http://schemas.microsoft.com/office/powerpoint/2010/main" val="1936178725"/>
              </p:ext>
            </p:extLst>
          </p:nvPr>
        </p:nvGraphicFramePr>
        <p:xfrm>
          <a:off x="799100" y="925149"/>
          <a:ext cx="11016181" cy="5824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2199E36-330E-4752-A1A7-3AC1F475A56F}"/>
              </a:ext>
            </a:extLst>
          </p:cNvPr>
          <p:cNvSpPr txBox="1"/>
          <p:nvPr/>
        </p:nvSpPr>
        <p:spPr>
          <a:xfrm>
            <a:off x="1582220" y="226031"/>
            <a:ext cx="9215919" cy="769441"/>
          </a:xfrm>
          <a:prstGeom prst="rect">
            <a:avLst/>
          </a:prstGeom>
          <a:noFill/>
        </p:spPr>
        <p:txBody>
          <a:bodyPr wrap="square" rtlCol="0">
            <a:spAutoFit/>
          </a:bodyPr>
          <a:lstStyle/>
          <a:p>
            <a:r>
              <a:rPr lang="en-US" sz="4400" b="1" dirty="0">
                <a:solidFill>
                  <a:srgbClr val="FF0000"/>
                </a:solidFill>
              </a:rPr>
              <a:t>PHBA </a:t>
            </a:r>
            <a:r>
              <a:rPr lang="en-US" sz="4400" b="1" dirty="0"/>
              <a:t>Definitions </a:t>
            </a:r>
            <a:r>
              <a:rPr lang="en-US" sz="4400" b="1" dirty="0" smtClean="0"/>
              <a:t>and </a:t>
            </a:r>
            <a:r>
              <a:rPr lang="en-US" sz="4400" b="1" dirty="0"/>
              <a:t>Details</a:t>
            </a:r>
          </a:p>
        </p:txBody>
      </p:sp>
    </p:spTree>
    <p:extLst>
      <p:ext uri="{BB962C8B-B14F-4D97-AF65-F5344CB8AC3E}">
        <p14:creationId xmlns:p14="http://schemas.microsoft.com/office/powerpoint/2010/main" val="1675530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27" y="336146"/>
            <a:ext cx="10484778" cy="701544"/>
          </a:xfrm>
        </p:spPr>
        <p:txBody>
          <a:bodyPr/>
          <a:lstStyle/>
          <a:p>
            <a:r>
              <a:rPr lang="en-US" b="1" dirty="0">
                <a:solidFill>
                  <a:srgbClr val="FF0000"/>
                </a:solidFill>
              </a:rPr>
              <a:t>PHBA</a:t>
            </a:r>
            <a:r>
              <a:rPr lang="en-US" b="1" dirty="0"/>
              <a:t> Studies Exempt from Pre-SRC Review</a:t>
            </a:r>
          </a:p>
        </p:txBody>
      </p:sp>
      <p:sp>
        <p:nvSpPr>
          <p:cNvPr id="3" name="Content Placeholder 2"/>
          <p:cNvSpPr>
            <a:spLocks noGrp="1"/>
          </p:cNvSpPr>
          <p:nvPr>
            <p:ph sz="half" idx="1"/>
          </p:nvPr>
        </p:nvSpPr>
        <p:spPr>
          <a:xfrm>
            <a:off x="960632" y="1555251"/>
            <a:ext cx="3375061" cy="4372938"/>
          </a:xfrm>
          <a:solidFill>
            <a:schemeClr val="accent3">
              <a:lumMod val="60000"/>
              <a:lumOff val="40000"/>
            </a:schemeClr>
          </a:solidFill>
        </p:spPr>
        <p:txBody>
          <a:bodyPr>
            <a:normAutofit fontScale="77500" lnSpcReduction="20000"/>
          </a:bodyPr>
          <a:lstStyle/>
          <a:p>
            <a:pPr marL="0" indent="0">
              <a:buNone/>
            </a:pPr>
            <a:r>
              <a:rPr lang="en-US" sz="2300" b="1" u="sng" dirty="0"/>
              <a:t>No Additional PHBA Forms Required</a:t>
            </a:r>
          </a:p>
          <a:p>
            <a:r>
              <a:rPr lang="en-US" sz="2300" dirty="0"/>
              <a:t>Studies using baker’s and brewer’s yeast (except rDNA studies)</a:t>
            </a:r>
          </a:p>
          <a:p>
            <a:r>
              <a:rPr lang="en-US" sz="2300" dirty="0"/>
              <a:t>Studies using </a:t>
            </a:r>
            <a:r>
              <a:rPr lang="en-US" sz="2300" i="1" dirty="0"/>
              <a:t>Lactobacillus</a:t>
            </a:r>
            <a:r>
              <a:rPr lang="en-US" sz="2300" dirty="0"/>
              <a:t>, </a:t>
            </a:r>
            <a:r>
              <a:rPr lang="en-US" sz="2300" i="1" dirty="0"/>
              <a:t>B. thuringiensis</a:t>
            </a:r>
            <a:r>
              <a:rPr lang="en-US" sz="2300" dirty="0"/>
              <a:t>, nitrogen-fixing bacteria, oil-eating bacteria, and algae-eating bacteria in natural environment.  Not exempt if cultured in a petri dish environment</a:t>
            </a:r>
          </a:p>
          <a:p>
            <a:r>
              <a:rPr lang="en-US" sz="2300" dirty="0"/>
              <a:t>Studies of mold growth on food items if experiment terminated at first sign of mold</a:t>
            </a:r>
          </a:p>
          <a:p>
            <a:endParaRPr lang="en-US" dirty="0"/>
          </a:p>
        </p:txBody>
      </p:sp>
      <p:sp>
        <p:nvSpPr>
          <p:cNvPr id="4" name="Content Placeholder 3"/>
          <p:cNvSpPr>
            <a:spLocks noGrp="1"/>
          </p:cNvSpPr>
          <p:nvPr>
            <p:ph sz="half" idx="2"/>
          </p:nvPr>
        </p:nvSpPr>
        <p:spPr>
          <a:xfrm>
            <a:off x="4746661" y="2155004"/>
            <a:ext cx="3534310" cy="3581401"/>
          </a:xfrm>
        </p:spPr>
        <p:txBody>
          <a:bodyPr>
            <a:normAutofit fontScale="77500" lnSpcReduction="20000"/>
          </a:bodyPr>
          <a:lstStyle/>
          <a:p>
            <a:endParaRPr lang="en-US" dirty="0"/>
          </a:p>
          <a:p>
            <a:endParaRPr lang="en-US" dirty="0"/>
          </a:p>
        </p:txBody>
      </p:sp>
      <p:sp>
        <p:nvSpPr>
          <p:cNvPr id="5" name="TextBox 4">
            <a:extLst>
              <a:ext uri="{FF2B5EF4-FFF2-40B4-BE49-F238E27FC236}">
                <a16:creationId xmlns:a16="http://schemas.microsoft.com/office/drawing/2014/main" id="{59174D4E-712A-42B4-8072-55DCF626E92E}"/>
              </a:ext>
            </a:extLst>
          </p:cNvPr>
          <p:cNvSpPr txBox="1"/>
          <p:nvPr/>
        </p:nvSpPr>
        <p:spPr>
          <a:xfrm>
            <a:off x="8465904" y="1428750"/>
            <a:ext cx="3205538" cy="4524315"/>
          </a:xfrm>
          <a:prstGeom prst="rect">
            <a:avLst/>
          </a:prstGeom>
          <a:solidFill>
            <a:schemeClr val="accent3">
              <a:lumMod val="60000"/>
              <a:lumOff val="40000"/>
            </a:schemeClr>
          </a:solidFill>
        </p:spPr>
        <p:txBody>
          <a:bodyPr wrap="square" rtlCol="0">
            <a:spAutoFit/>
          </a:bodyPr>
          <a:lstStyle/>
          <a:p>
            <a:r>
              <a:rPr lang="en-US" b="1" u="sng" dirty="0"/>
              <a:t>PHBA Tissues that are Exempt</a:t>
            </a:r>
          </a:p>
          <a:p>
            <a:pPr marL="285750" indent="-285750">
              <a:buFont typeface="Wingdings" panose="05000000000000000000" pitchFamily="2" charset="2"/>
              <a:buChar char="§"/>
            </a:pPr>
            <a:r>
              <a:rPr lang="en-US" dirty="0"/>
              <a:t>Plant tissues</a:t>
            </a:r>
          </a:p>
          <a:p>
            <a:pPr marL="285750" indent="-285750">
              <a:buFont typeface="Wingdings" panose="05000000000000000000" pitchFamily="2" charset="2"/>
              <a:buChar char="§"/>
            </a:pPr>
            <a:r>
              <a:rPr lang="en-US" dirty="0"/>
              <a:t>Plant and non-primate established cell and tissue cultures</a:t>
            </a:r>
          </a:p>
          <a:p>
            <a:pPr marL="285750" indent="-285750">
              <a:buFont typeface="Wingdings" panose="05000000000000000000" pitchFamily="2" charset="2"/>
              <a:buChar char="§"/>
            </a:pPr>
            <a:r>
              <a:rPr lang="en-US" dirty="0"/>
              <a:t>Fresh or frozen meat, meat by-products, pasteurized milk, &amp; eggs – from grocery stores, restaurants, packing houses</a:t>
            </a:r>
          </a:p>
          <a:p>
            <a:pPr marL="285750" indent="-285750">
              <a:buFont typeface="Wingdings" panose="05000000000000000000" pitchFamily="2" charset="2"/>
              <a:buChar char="§"/>
            </a:pPr>
            <a:r>
              <a:rPr lang="en-US" dirty="0"/>
              <a:t>Hair</a:t>
            </a:r>
          </a:p>
          <a:p>
            <a:pPr marL="285750" indent="-285750">
              <a:buFont typeface="Wingdings" panose="05000000000000000000" pitchFamily="2" charset="2"/>
              <a:buChar char="§"/>
            </a:pPr>
            <a:r>
              <a:rPr lang="en-US" dirty="0"/>
              <a:t>Sterilized teeth</a:t>
            </a:r>
          </a:p>
          <a:p>
            <a:pPr marL="285750" indent="-285750">
              <a:buFont typeface="Wingdings" panose="05000000000000000000" pitchFamily="2" charset="2"/>
              <a:buChar char="§"/>
            </a:pPr>
            <a:r>
              <a:rPr lang="en-US" dirty="0"/>
              <a:t>Fossilized tissue/archeological specimens</a:t>
            </a:r>
          </a:p>
          <a:p>
            <a:pPr marL="285750" indent="-285750">
              <a:buFont typeface="Wingdings" panose="05000000000000000000" pitchFamily="2" charset="2"/>
              <a:buChar char="§"/>
            </a:pPr>
            <a:r>
              <a:rPr lang="en-US" dirty="0"/>
              <a:t>Prepared fixed tissue slides</a:t>
            </a:r>
          </a:p>
        </p:txBody>
      </p:sp>
      <p:sp>
        <p:nvSpPr>
          <p:cNvPr id="11" name="TextBox 10">
            <a:extLst>
              <a:ext uri="{FF2B5EF4-FFF2-40B4-BE49-F238E27FC236}">
                <a16:creationId xmlns:a16="http://schemas.microsoft.com/office/drawing/2014/main" id="{7B2B53BF-46D6-4252-88FE-52720B6C1458}"/>
              </a:ext>
            </a:extLst>
          </p:cNvPr>
          <p:cNvSpPr txBox="1"/>
          <p:nvPr/>
        </p:nvSpPr>
        <p:spPr>
          <a:xfrm>
            <a:off x="4628507" y="1489088"/>
            <a:ext cx="3652463" cy="3693319"/>
          </a:xfrm>
          <a:prstGeom prst="rect">
            <a:avLst/>
          </a:prstGeom>
          <a:solidFill>
            <a:schemeClr val="accent3">
              <a:lumMod val="60000"/>
              <a:lumOff val="40000"/>
            </a:schemeClr>
          </a:solidFill>
        </p:spPr>
        <p:txBody>
          <a:bodyPr wrap="square" rtlCol="0">
            <a:spAutoFit/>
          </a:bodyPr>
          <a:lstStyle/>
          <a:p>
            <a:pPr marL="0" indent="0">
              <a:buNone/>
            </a:pPr>
            <a:r>
              <a:rPr lang="en-US" sz="1800" b="1" u="sng" dirty="0"/>
              <a:t>Require Risk Assessment Form (3)</a:t>
            </a:r>
          </a:p>
          <a:p>
            <a:pPr marL="285750" indent="-285750">
              <a:buFont typeface="Wingdings" panose="05000000000000000000" pitchFamily="2" charset="2"/>
              <a:buChar char="§"/>
            </a:pPr>
            <a:r>
              <a:rPr lang="en-US" sz="1800" dirty="0"/>
              <a:t>Studies involving protists, Archaea, and similar microorganisms</a:t>
            </a:r>
          </a:p>
          <a:p>
            <a:pPr marL="285750" indent="-285750">
              <a:buFont typeface="Wingdings" panose="05000000000000000000" pitchFamily="2" charset="2"/>
              <a:buChar char="§"/>
            </a:pPr>
            <a:r>
              <a:rPr lang="en-US" sz="1800" dirty="0"/>
              <a:t>Research using manure for composting, fuel production, or other non-culturing experiments</a:t>
            </a:r>
          </a:p>
          <a:p>
            <a:pPr marL="285750" indent="-285750">
              <a:buFont typeface="Wingdings" panose="05000000000000000000" pitchFamily="2" charset="2"/>
              <a:buChar char="§"/>
            </a:pPr>
            <a:r>
              <a:rPr lang="en-US" sz="1800" dirty="0"/>
              <a:t>Studies using commercially available color change coliform water test kits</a:t>
            </a:r>
          </a:p>
          <a:p>
            <a:pPr marL="285750" indent="-285750">
              <a:buFont typeface="Wingdings" panose="05000000000000000000" pitchFamily="2" charset="2"/>
              <a:buChar char="§"/>
            </a:pPr>
            <a:r>
              <a:rPr lang="en-US" sz="1800" dirty="0"/>
              <a:t>Studies involving decomposition of vertebrate organisms (forensic studies)</a:t>
            </a:r>
          </a:p>
        </p:txBody>
      </p:sp>
    </p:spTree>
    <p:extLst>
      <p:ext uri="{BB962C8B-B14F-4D97-AF65-F5344CB8AC3E}">
        <p14:creationId xmlns:p14="http://schemas.microsoft.com/office/powerpoint/2010/main" val="2477460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313"/>
            <a:ext cx="10612348" cy="1485900"/>
          </a:xfrm>
        </p:spPr>
        <p:txBody>
          <a:bodyPr/>
          <a:lstStyle/>
          <a:p>
            <a:pPr algn="ctr"/>
            <a:r>
              <a:rPr lang="en-US" b="1" dirty="0"/>
              <a:t>Hazardous Chemicals, Activities, or Devices (</a:t>
            </a:r>
            <a:r>
              <a:rPr lang="en-US" b="1" dirty="0">
                <a:solidFill>
                  <a:srgbClr val="FF0000"/>
                </a:solidFill>
              </a:rPr>
              <a:t>HCAD</a:t>
            </a:r>
            <a:r>
              <a:rPr lang="en-US" b="1" dirty="0"/>
              <a:t>)</a:t>
            </a:r>
          </a:p>
        </p:txBody>
      </p:sp>
      <p:sp>
        <p:nvSpPr>
          <p:cNvPr id="3" name="Content Placeholder 2"/>
          <p:cNvSpPr>
            <a:spLocks noGrp="1"/>
          </p:cNvSpPr>
          <p:nvPr>
            <p:ph idx="1"/>
          </p:nvPr>
        </p:nvSpPr>
        <p:spPr>
          <a:xfrm>
            <a:off x="1295400" y="1741213"/>
            <a:ext cx="9272427" cy="4861474"/>
          </a:xfrm>
          <a:solidFill>
            <a:schemeClr val="accent3">
              <a:lumMod val="40000"/>
              <a:lumOff val="60000"/>
            </a:schemeClr>
          </a:solidFill>
        </p:spPr>
        <p:txBody>
          <a:bodyPr>
            <a:normAutofit/>
          </a:bodyPr>
          <a:lstStyle/>
          <a:p>
            <a:r>
              <a:rPr lang="en-US" dirty="0"/>
              <a:t>Include:</a:t>
            </a:r>
          </a:p>
          <a:p>
            <a:pPr lvl="1"/>
            <a:r>
              <a:rPr lang="en-US" dirty="0"/>
              <a:t>Hazardous chemicals</a:t>
            </a:r>
          </a:p>
          <a:p>
            <a:pPr lvl="1"/>
            <a:r>
              <a:rPr lang="en-US" dirty="0"/>
              <a:t>Hazardous equipment/devices</a:t>
            </a:r>
          </a:p>
          <a:p>
            <a:pPr lvl="1"/>
            <a:r>
              <a:rPr lang="en-US" dirty="0"/>
              <a:t>Hazardous activities</a:t>
            </a:r>
          </a:p>
          <a:p>
            <a:pPr lvl="1"/>
            <a:r>
              <a:rPr lang="en-US" dirty="0"/>
              <a:t>DEA-Controlled substances</a:t>
            </a:r>
          </a:p>
          <a:p>
            <a:pPr lvl="1"/>
            <a:r>
              <a:rPr lang="en-US" dirty="0"/>
              <a:t>Prescription drugs</a:t>
            </a:r>
          </a:p>
          <a:p>
            <a:pPr lvl="1"/>
            <a:r>
              <a:rPr lang="en-US" dirty="0"/>
              <a:t>Alcohol and tobacco</a:t>
            </a:r>
          </a:p>
          <a:p>
            <a:pPr lvl="1"/>
            <a:r>
              <a:rPr lang="en-US" dirty="0"/>
              <a:t>Firearms and explosives</a:t>
            </a:r>
          </a:p>
          <a:p>
            <a:pPr lvl="1"/>
            <a:r>
              <a:rPr lang="en-US" dirty="0"/>
              <a:t>Radiation</a:t>
            </a:r>
          </a:p>
          <a:p>
            <a:pPr lvl="1"/>
            <a:endParaRPr lang="en-US" dirty="0"/>
          </a:p>
          <a:p>
            <a:pPr marL="530352" lvl="1" indent="0">
              <a:buNone/>
            </a:pPr>
            <a:r>
              <a:rPr lang="en-US" dirty="0"/>
              <a:t>Requires Risk Assessment Form (3)</a:t>
            </a:r>
          </a:p>
          <a:p>
            <a:pPr lvl="1"/>
            <a:endParaRPr lang="en-US" dirty="0"/>
          </a:p>
        </p:txBody>
      </p:sp>
      <p:sp>
        <p:nvSpPr>
          <p:cNvPr id="4" name="TextBox 3">
            <a:extLst>
              <a:ext uri="{FF2B5EF4-FFF2-40B4-BE49-F238E27FC236}">
                <a16:creationId xmlns:a16="http://schemas.microsoft.com/office/drawing/2014/main" id="{2C0AD4C2-D04A-4F4C-AC5F-E14A3924E40B}"/>
              </a:ext>
            </a:extLst>
          </p:cNvPr>
          <p:cNvSpPr txBox="1"/>
          <p:nvPr/>
        </p:nvSpPr>
        <p:spPr>
          <a:xfrm>
            <a:off x="9339209" y="1957056"/>
            <a:ext cx="3996647" cy="646331"/>
          </a:xfrm>
          <a:prstGeom prst="rect">
            <a:avLst/>
          </a:prstGeom>
          <a:noFill/>
        </p:spPr>
        <p:txBody>
          <a:bodyPr wrap="square" rtlCol="0">
            <a:spAutoFit/>
          </a:bodyPr>
          <a:lstStyle/>
          <a:p>
            <a:pPr lvl="1"/>
            <a:endParaRPr lang="en-US" dirty="0"/>
          </a:p>
          <a:p>
            <a:endParaRPr lang="en-US" dirty="0"/>
          </a:p>
        </p:txBody>
      </p:sp>
    </p:spTree>
    <p:extLst>
      <p:ext uri="{BB962C8B-B14F-4D97-AF65-F5344CB8AC3E}">
        <p14:creationId xmlns:p14="http://schemas.microsoft.com/office/powerpoint/2010/main" val="3524599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23" y="8854"/>
            <a:ext cx="11223532" cy="770860"/>
          </a:xfrm>
        </p:spPr>
        <p:txBody>
          <a:bodyPr>
            <a:normAutofit fontScale="90000"/>
          </a:bodyPr>
          <a:lstStyle/>
          <a:p>
            <a:r>
              <a:rPr lang="en-US" b="1" dirty="0"/>
              <a:t>Hazardous Chemicals, Activities, or </a:t>
            </a:r>
            <a:r>
              <a:rPr lang="en-US" b="1" dirty="0" smtClean="0"/>
              <a:t>Devices (</a:t>
            </a:r>
            <a:r>
              <a:rPr lang="en-US" b="1" dirty="0" smtClean="0">
                <a:solidFill>
                  <a:srgbClr val="FF0000"/>
                </a:solidFill>
              </a:rPr>
              <a:t>HCAD</a:t>
            </a:r>
            <a:r>
              <a:rPr lang="en-US" b="1" dirty="0"/>
              <a:t>)</a:t>
            </a:r>
            <a:endParaRPr lang="en-US" dirty="0">
              <a:solidFill>
                <a:srgbClr val="FF0000"/>
              </a:solidFill>
            </a:endParaRPr>
          </a:p>
        </p:txBody>
      </p:sp>
      <p:graphicFrame>
        <p:nvGraphicFramePr>
          <p:cNvPr id="4" name="Diagram 3">
            <a:extLst>
              <a:ext uri="{FF2B5EF4-FFF2-40B4-BE49-F238E27FC236}">
                <a16:creationId xmlns:a16="http://schemas.microsoft.com/office/drawing/2014/main" id="{415BB08E-4C58-4C15-876B-7F067245C00A}"/>
              </a:ext>
            </a:extLst>
          </p:cNvPr>
          <p:cNvGraphicFramePr/>
          <p:nvPr>
            <p:extLst>
              <p:ext uri="{D42A27DB-BD31-4B8C-83A1-F6EECF244321}">
                <p14:modId xmlns:p14="http://schemas.microsoft.com/office/powerpoint/2010/main" val="3937756933"/>
              </p:ext>
            </p:extLst>
          </p:nvPr>
        </p:nvGraphicFramePr>
        <p:xfrm>
          <a:off x="829923" y="935424"/>
          <a:ext cx="110983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04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MTSEF’s </a:t>
            </a:r>
            <a:r>
              <a:rPr lang="en-US" sz="4800" b="1" dirty="0" smtClean="0"/>
              <a:t>Host </a:t>
            </a:r>
            <a:r>
              <a:rPr lang="en-US" sz="4800" b="1" dirty="0" smtClean="0"/>
              <a:t>History</a:t>
            </a:r>
            <a:endParaRPr lang="en-US" sz="4800" b="1" dirty="0"/>
          </a:p>
        </p:txBody>
      </p:sp>
      <p:sp>
        <p:nvSpPr>
          <p:cNvPr id="4" name="Right Arrow 3"/>
          <p:cNvSpPr/>
          <p:nvPr/>
        </p:nvSpPr>
        <p:spPr>
          <a:xfrm>
            <a:off x="3574473" y="2923309"/>
            <a:ext cx="720436" cy="595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anderbilt University Logo PNG Vectors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84" y="2171700"/>
            <a:ext cx="2390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stin Peay State University reveals new Logo - Clarksville Online -  Clarksville News, Sports, Events and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958" y="2171700"/>
            <a:ext cx="3348181" cy="2511136"/>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7991188" y="2923309"/>
            <a:ext cx="720436" cy="595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Belmont University - Nashville Area Chamber of Commer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0038" y="2182091"/>
            <a:ext cx="2390485" cy="2334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94754" y="4793670"/>
            <a:ext cx="2732231" cy="584775"/>
          </a:xfrm>
          <a:prstGeom prst="rect">
            <a:avLst/>
          </a:prstGeom>
          <a:noFill/>
        </p:spPr>
        <p:txBody>
          <a:bodyPr wrap="square" rtlCol="0">
            <a:spAutoFit/>
          </a:bodyPr>
          <a:lstStyle/>
          <a:p>
            <a:r>
              <a:rPr lang="en-US" sz="3200" dirty="0" smtClean="0"/>
              <a:t>2016 - present</a:t>
            </a:r>
            <a:endParaRPr lang="en-US" sz="3200" dirty="0"/>
          </a:p>
        </p:txBody>
      </p:sp>
    </p:spTree>
    <p:extLst>
      <p:ext uri="{BB962C8B-B14F-4D97-AF65-F5344CB8AC3E}">
        <p14:creationId xmlns:p14="http://schemas.microsoft.com/office/powerpoint/2010/main" val="4082653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40363"/>
          </a:xfrm>
        </p:spPr>
        <p:txBody>
          <a:bodyPr>
            <a:normAutofit fontScale="90000"/>
          </a:bodyPr>
          <a:lstStyle/>
          <a:p>
            <a:pPr algn="ctr"/>
            <a:r>
              <a:rPr lang="en-US" b="1" dirty="0"/>
              <a:t>HELPFUL WEBSITES</a:t>
            </a:r>
            <a:br>
              <a:rPr lang="en-US" b="1" dirty="0"/>
            </a:br>
            <a:endParaRPr lang="en-US" b="1" dirty="0"/>
          </a:p>
        </p:txBody>
      </p:sp>
      <p:sp>
        <p:nvSpPr>
          <p:cNvPr id="5" name="TextBox 4"/>
          <p:cNvSpPr txBox="1"/>
          <p:nvPr/>
        </p:nvSpPr>
        <p:spPr>
          <a:xfrm>
            <a:off x="1968759" y="1726163"/>
            <a:ext cx="8425543" cy="5663089"/>
          </a:xfrm>
          <a:prstGeom prst="rect">
            <a:avLst/>
          </a:prstGeom>
          <a:noFill/>
        </p:spPr>
        <p:txBody>
          <a:bodyPr wrap="square" rtlCol="0">
            <a:spAutoFit/>
          </a:bodyPr>
          <a:lstStyle/>
          <a:p>
            <a:r>
              <a:rPr lang="en-US" sz="3200" dirty="0"/>
              <a:t>Rules Wizard (your best friend!!)</a:t>
            </a:r>
          </a:p>
          <a:p>
            <a:r>
              <a:rPr lang="en-US" sz="3200" dirty="0">
                <a:hlinkClick r:id="rId2"/>
              </a:rPr>
              <a:t>https://ruleswizard.societyforscience.org/</a:t>
            </a:r>
            <a:endParaRPr lang="en-US" sz="3200" dirty="0"/>
          </a:p>
          <a:p>
            <a:endParaRPr lang="en-US" sz="3200" dirty="0"/>
          </a:p>
          <a:p>
            <a:r>
              <a:rPr lang="en-US" sz="3200" dirty="0"/>
              <a:t>Overview of Rules</a:t>
            </a:r>
          </a:p>
          <a:p>
            <a:r>
              <a:rPr lang="en-US" sz="3200" dirty="0">
                <a:hlinkClick r:id="rId3"/>
              </a:rPr>
              <a:t>https://student.societyforscience.org/international-rules-pre-college-science-research</a:t>
            </a:r>
            <a:endParaRPr lang="en-US" sz="3200" dirty="0"/>
          </a:p>
          <a:p>
            <a:endParaRPr lang="en-US" sz="3200" dirty="0"/>
          </a:p>
          <a:p>
            <a:r>
              <a:rPr lang="en-US" sz="3200" dirty="0"/>
              <a:t>Forms</a:t>
            </a:r>
          </a:p>
          <a:p>
            <a:r>
              <a:rPr lang="en-US" sz="3200" dirty="0">
                <a:hlinkClick r:id="rId4"/>
              </a:rPr>
              <a:t>https://www.societyforscience.org/isef/forms</a:t>
            </a:r>
            <a:r>
              <a:rPr lang="en-US" sz="3200" dirty="0" smtClean="0">
                <a:hlinkClick r:id="rId4"/>
              </a:rPr>
              <a:t>/</a:t>
            </a:r>
            <a:endParaRPr lang="en-US" sz="3200" dirty="0" smtClean="0"/>
          </a:p>
          <a:p>
            <a:pPr lvl="0" algn="ctr"/>
            <a:r>
              <a:rPr lang="en-US" sz="2400" dirty="0">
                <a:solidFill>
                  <a:prstClr val="black"/>
                </a:solidFill>
              </a:rPr>
              <a:t>(Available when students register using STEM Wizard)</a:t>
            </a:r>
          </a:p>
          <a:p>
            <a:r>
              <a:rPr lang="en-US" sz="3200" dirty="0" smtClean="0"/>
              <a:t> </a:t>
            </a:r>
            <a:endParaRPr lang="en-US" dirty="0" smtClean="0"/>
          </a:p>
          <a:p>
            <a:endParaRPr lang="en-US" dirty="0"/>
          </a:p>
        </p:txBody>
      </p:sp>
    </p:spTree>
    <p:extLst>
      <p:ext uri="{BB962C8B-B14F-4D97-AF65-F5344CB8AC3E}">
        <p14:creationId xmlns:p14="http://schemas.microsoft.com/office/powerpoint/2010/main" val="3874333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536148" cy="1485900"/>
          </a:xfrm>
        </p:spPr>
        <p:txBody>
          <a:bodyPr/>
          <a:lstStyle/>
          <a:p>
            <a:r>
              <a:rPr lang="en-US" b="1" dirty="0"/>
              <a:t>Important Dates </a:t>
            </a:r>
            <a:r>
              <a:rPr lang="en-US" b="1" dirty="0" smtClean="0"/>
              <a:t>–</a:t>
            </a:r>
            <a:r>
              <a:rPr lang="en-US" b="1" dirty="0" smtClean="0">
                <a:solidFill>
                  <a:srgbClr val="FF0000"/>
                </a:solidFill>
              </a:rPr>
              <a:t>2025</a:t>
            </a:r>
            <a:endParaRPr lang="en-US" b="1" dirty="0">
              <a:solidFill>
                <a:srgbClr val="FF0000"/>
              </a:solidFill>
            </a:endParaRPr>
          </a:p>
        </p:txBody>
      </p:sp>
      <p:sp>
        <p:nvSpPr>
          <p:cNvPr id="3" name="Content Placeholder 2"/>
          <p:cNvSpPr>
            <a:spLocks noGrp="1"/>
          </p:cNvSpPr>
          <p:nvPr>
            <p:ph idx="1"/>
          </p:nvPr>
        </p:nvSpPr>
        <p:spPr>
          <a:xfrm>
            <a:off x="1371599" y="1688841"/>
            <a:ext cx="10307783" cy="4544008"/>
          </a:xfrm>
        </p:spPr>
        <p:txBody>
          <a:bodyPr>
            <a:normAutofit fontScale="85000" lnSpcReduction="10000"/>
          </a:bodyPr>
          <a:lstStyle/>
          <a:p>
            <a:r>
              <a:rPr lang="en-US" b="1" dirty="0"/>
              <a:t>IRB preapprovals</a:t>
            </a:r>
            <a:r>
              <a:rPr lang="en-US" dirty="0"/>
              <a:t> are now completed at the school-level, not by MTSEF’s </a:t>
            </a:r>
            <a:r>
              <a:rPr lang="en-US" dirty="0" smtClean="0"/>
              <a:t>Scientific Review Committee.  </a:t>
            </a:r>
            <a:endParaRPr lang="en-US" dirty="0"/>
          </a:p>
          <a:p>
            <a:pPr lvl="0"/>
            <a:r>
              <a:rPr lang="en-US" b="1" dirty="0" smtClean="0"/>
              <a:t>Tuesday, January </a:t>
            </a:r>
            <a:r>
              <a:rPr lang="en-US" b="1" dirty="0" smtClean="0"/>
              <a:t>31, 2025</a:t>
            </a:r>
            <a:r>
              <a:rPr lang="en-US" dirty="0" smtClean="0"/>
              <a:t>:  </a:t>
            </a:r>
            <a:r>
              <a:rPr lang="en-US" b="1" dirty="0" smtClean="0"/>
              <a:t>Deadline for all</a:t>
            </a:r>
            <a:r>
              <a:rPr lang="en-US" b="1" dirty="0"/>
              <a:t> SRC </a:t>
            </a:r>
            <a:r>
              <a:rPr lang="en-US" b="1" dirty="0" smtClean="0"/>
              <a:t> and IRB preapprovals</a:t>
            </a:r>
            <a:r>
              <a:rPr lang="en-US" dirty="0"/>
              <a:t> (human participants, vertebrate animals, potentially hazardous biological agents (microorganisms, recombinant DNA, tissues).</a:t>
            </a:r>
          </a:p>
          <a:p>
            <a:r>
              <a:rPr lang="en-US" b="1" dirty="0" smtClean="0"/>
              <a:t>Friday</a:t>
            </a:r>
            <a:r>
              <a:rPr lang="en-US" b="1" dirty="0"/>
              <a:t>, </a:t>
            </a:r>
            <a:r>
              <a:rPr lang="en-US" b="1" dirty="0" smtClean="0"/>
              <a:t>March 1 ,</a:t>
            </a:r>
            <a:r>
              <a:rPr lang="en-US" b="1" dirty="0" smtClean="0"/>
              <a:t>2025: </a:t>
            </a:r>
            <a:r>
              <a:rPr lang="en-US" b="1" dirty="0"/>
              <a:t>MTSEF entry deadline </a:t>
            </a:r>
            <a:r>
              <a:rPr lang="en-US" dirty="0" smtClean="0"/>
              <a:t>for all milestones </a:t>
            </a:r>
            <a:r>
              <a:rPr lang="en-US" u="sng" dirty="0" smtClean="0"/>
              <a:t>except Abstracts </a:t>
            </a:r>
            <a:r>
              <a:rPr lang="en-US" dirty="0" smtClean="0"/>
              <a:t>on </a:t>
            </a:r>
            <a:r>
              <a:rPr lang="en-US" b="1" dirty="0" smtClean="0"/>
              <a:t>STEM Wizard</a:t>
            </a:r>
            <a:r>
              <a:rPr lang="en-US" dirty="0" smtClean="0"/>
              <a:t>.</a:t>
            </a:r>
          </a:p>
          <a:p>
            <a:r>
              <a:rPr lang="en-US" b="1" dirty="0" smtClean="0"/>
              <a:t>Monday, March </a:t>
            </a:r>
            <a:r>
              <a:rPr lang="en-US" b="1" dirty="0" smtClean="0"/>
              <a:t>19, 2025</a:t>
            </a:r>
            <a:r>
              <a:rPr lang="en-US" dirty="0" smtClean="0"/>
              <a:t>: </a:t>
            </a:r>
            <a:r>
              <a:rPr lang="en-US" dirty="0" smtClean="0"/>
              <a:t>MTSEF entry deadline for all milestones including Abstracts on </a:t>
            </a:r>
            <a:r>
              <a:rPr lang="en-US" b="1" dirty="0" smtClean="0"/>
              <a:t>STEM Wizard</a:t>
            </a:r>
            <a:r>
              <a:rPr lang="en-US" dirty="0" smtClean="0"/>
              <a:t>.</a:t>
            </a:r>
            <a:endParaRPr lang="en-US" dirty="0"/>
          </a:p>
          <a:p>
            <a:r>
              <a:rPr lang="en-US" b="1" dirty="0" smtClean="0"/>
              <a:t>Friday, March </a:t>
            </a:r>
            <a:r>
              <a:rPr lang="en-US" b="1" dirty="0" smtClean="0"/>
              <a:t>21, 2025  </a:t>
            </a:r>
            <a:r>
              <a:rPr lang="en-US" b="1" dirty="0"/>
              <a:t>MTSEF</a:t>
            </a:r>
            <a:r>
              <a:rPr lang="en-US" dirty="0"/>
              <a:t> at the </a:t>
            </a:r>
            <a:r>
              <a:rPr lang="en-US" dirty="0" smtClean="0"/>
              <a:t>Ayers </a:t>
            </a:r>
            <a:r>
              <a:rPr lang="en-US" dirty="0"/>
              <a:t>Academic Center 4th floor Conference Center, Belmont University, </a:t>
            </a:r>
          </a:p>
          <a:p>
            <a:pPr lvl="1"/>
            <a:r>
              <a:rPr lang="en-US" b="1" dirty="0"/>
              <a:t>Project Set-up: 2:00- 5:30 p.m</a:t>
            </a:r>
            <a:r>
              <a:rPr lang="en-US" b="1" dirty="0" smtClean="0"/>
              <a:t>.</a:t>
            </a:r>
            <a:endParaRPr lang="en-US" dirty="0"/>
          </a:p>
          <a:p>
            <a:pPr lvl="1"/>
            <a:r>
              <a:rPr lang="en-US" b="1" dirty="0"/>
              <a:t>Judging: 6:30 – 8:00 p.m</a:t>
            </a:r>
            <a:r>
              <a:rPr lang="en-US" b="1" dirty="0" smtClean="0"/>
              <a:t>.</a:t>
            </a:r>
            <a:r>
              <a:rPr lang="en-US" dirty="0" smtClean="0"/>
              <a:t>, </a:t>
            </a:r>
            <a:r>
              <a:rPr lang="en-US" dirty="0"/>
              <a:t>Students need to be at projects. </a:t>
            </a:r>
            <a:endParaRPr lang="en-US" dirty="0" smtClean="0"/>
          </a:p>
          <a:p>
            <a:pPr lvl="1"/>
            <a:r>
              <a:rPr lang="en-US" b="1" dirty="0" smtClean="0"/>
              <a:t>Project Removal (except for Grand Prize judging projects): 8:00 – 8:30 p.m.</a:t>
            </a:r>
          </a:p>
          <a:p>
            <a:pPr lvl="1"/>
            <a:r>
              <a:rPr lang="en-US" b="1" dirty="0"/>
              <a:t>Grand Prize judging </a:t>
            </a:r>
            <a:r>
              <a:rPr lang="en-US" dirty="0"/>
              <a:t>(</a:t>
            </a:r>
            <a:r>
              <a:rPr lang="en-US" b="1" dirty="0"/>
              <a:t>by invitation only</a:t>
            </a:r>
            <a:r>
              <a:rPr lang="en-US" dirty="0" smtClean="0"/>
              <a:t>): </a:t>
            </a:r>
            <a:r>
              <a:rPr lang="en-US" b="1" dirty="0" smtClean="0"/>
              <a:t>8:30 – 9:30 p.m.</a:t>
            </a:r>
            <a:endParaRPr lang="en-US" dirty="0"/>
          </a:p>
          <a:p>
            <a:r>
              <a:rPr lang="en-US" b="1" dirty="0" smtClean="0"/>
              <a:t>Mon</a:t>
            </a:r>
            <a:r>
              <a:rPr lang="en-US" b="1" dirty="0" smtClean="0"/>
              <a:t>day</a:t>
            </a:r>
            <a:r>
              <a:rPr lang="en-US" dirty="0"/>
              <a:t>, </a:t>
            </a:r>
            <a:r>
              <a:rPr lang="en-US" b="1" dirty="0"/>
              <a:t>April </a:t>
            </a:r>
            <a:r>
              <a:rPr lang="en-US" b="1" dirty="0"/>
              <a:t>7</a:t>
            </a:r>
            <a:r>
              <a:rPr lang="en-US" b="1" dirty="0" smtClean="0"/>
              <a:t> 2025, </a:t>
            </a:r>
            <a:r>
              <a:rPr lang="en-US" b="1" dirty="0"/>
              <a:t>6:30 </a:t>
            </a:r>
            <a:r>
              <a:rPr lang="en-US" b="1" dirty="0" smtClean="0"/>
              <a:t>– 8:00 p.m</a:t>
            </a:r>
            <a:r>
              <a:rPr lang="en-US" b="1" dirty="0"/>
              <a:t>.:  Awards Ceremony</a:t>
            </a:r>
            <a:r>
              <a:rPr lang="en-US" dirty="0"/>
              <a:t> at </a:t>
            </a:r>
            <a:r>
              <a:rPr lang="en-US" dirty="0" smtClean="0"/>
              <a:t>Ayers </a:t>
            </a:r>
            <a:r>
              <a:rPr lang="en-US" dirty="0"/>
              <a:t>Academic Center 4th floor Conference Center, Belmont University.</a:t>
            </a:r>
          </a:p>
          <a:p>
            <a:pPr marL="0" indent="0">
              <a:buNone/>
            </a:pPr>
            <a:endParaRPr lang="en-US" dirty="0"/>
          </a:p>
        </p:txBody>
      </p:sp>
    </p:spTree>
    <p:extLst>
      <p:ext uri="{BB962C8B-B14F-4D97-AF65-F5344CB8AC3E}">
        <p14:creationId xmlns:p14="http://schemas.microsoft.com/office/powerpoint/2010/main" val="3153154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0391"/>
            <a:ext cx="5157355" cy="3438237"/>
          </a:xfrm>
        </p:spPr>
      </p:pic>
      <p:pic>
        <p:nvPicPr>
          <p:cNvPr id="1026" name="Picture 2" descr="https://static.wixstatic.com/media/277e20_c20be15012a949e69cb2f0860d959794~mv2.jpg/v1/fill/w_740,h_555,al_c,q_85,usm_0.66_1.00_0.01,enc_auto/277e20_c20be15012a949e69cb2f0860d959794~m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053" y="3210789"/>
            <a:ext cx="4849091" cy="3636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390" y="3501734"/>
            <a:ext cx="5018810" cy="334587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955" y="0"/>
            <a:ext cx="5252601" cy="3501734"/>
          </a:xfrm>
          <a:prstGeom prst="rect">
            <a:avLst/>
          </a:prstGeom>
        </p:spPr>
      </p:pic>
    </p:spTree>
    <p:extLst>
      <p:ext uri="{BB962C8B-B14F-4D97-AF65-F5344CB8AC3E}">
        <p14:creationId xmlns:p14="http://schemas.microsoft.com/office/powerpoint/2010/main" val="3358547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99" y="59545"/>
            <a:ext cx="5647519" cy="42243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518" y="2513994"/>
            <a:ext cx="5782482" cy="43440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3948542"/>
            <a:ext cx="5535622" cy="29184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9119" y="0"/>
            <a:ext cx="4364187" cy="2909458"/>
          </a:xfrm>
          <a:prstGeom prst="rect">
            <a:avLst/>
          </a:prstGeom>
        </p:spPr>
      </p:pic>
    </p:spTree>
    <p:extLst>
      <p:ext uri="{BB962C8B-B14F-4D97-AF65-F5344CB8AC3E}">
        <p14:creationId xmlns:p14="http://schemas.microsoft.com/office/powerpoint/2010/main" val="3495081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F35379-4128-4BEA-8D7E-F6B6293F8231}"/>
              </a:ext>
            </a:extLst>
          </p:cNvPr>
          <p:cNvSpPr txBox="1"/>
          <p:nvPr/>
        </p:nvSpPr>
        <p:spPr>
          <a:xfrm>
            <a:off x="1219198" y="450823"/>
            <a:ext cx="6608618" cy="2554545"/>
          </a:xfrm>
          <a:prstGeom prst="rect">
            <a:avLst/>
          </a:prstGeom>
          <a:noFill/>
        </p:spPr>
        <p:txBody>
          <a:bodyPr wrap="square" rtlCol="0">
            <a:spAutoFit/>
          </a:bodyPr>
          <a:lstStyle/>
          <a:p>
            <a:pPr algn="ctr"/>
            <a:r>
              <a:rPr lang="en-US" sz="3200" b="1" dirty="0" smtClean="0">
                <a:solidFill>
                  <a:srgbClr val="0070C0"/>
                </a:solidFill>
              </a:rPr>
              <a:t>Three High School Grand Prize Winners will represent MTSEF at the Regeneron International Science and Engineering Fair May 10-16, 2025 in Columbus, Ohio! </a:t>
            </a:r>
            <a:endParaRPr lang="en-US" sz="3200" b="1" dirty="0">
              <a:solidFill>
                <a:srgbClr val="0070C0"/>
              </a:solidFill>
            </a:endParaRPr>
          </a:p>
        </p:txBody>
      </p:sp>
      <p:sp>
        <p:nvSpPr>
          <p:cNvPr id="3" name="TextBox 2">
            <a:extLst>
              <a:ext uri="{FF2B5EF4-FFF2-40B4-BE49-F238E27FC236}">
                <a16:creationId xmlns:a16="http://schemas.microsoft.com/office/drawing/2014/main" id="{78F35379-4128-4BEA-8D7E-F6B6293F8231}"/>
              </a:ext>
            </a:extLst>
          </p:cNvPr>
          <p:cNvSpPr txBox="1"/>
          <p:nvPr/>
        </p:nvSpPr>
        <p:spPr>
          <a:xfrm>
            <a:off x="4378036" y="3734345"/>
            <a:ext cx="7813964" cy="1569660"/>
          </a:xfrm>
          <a:prstGeom prst="rect">
            <a:avLst/>
          </a:prstGeom>
          <a:noFill/>
        </p:spPr>
        <p:txBody>
          <a:bodyPr wrap="square" rtlCol="0">
            <a:spAutoFit/>
          </a:bodyPr>
          <a:lstStyle/>
          <a:p>
            <a:pPr algn="ctr"/>
            <a:r>
              <a:rPr lang="en-US" sz="3200" b="1" dirty="0" smtClean="0">
                <a:solidFill>
                  <a:srgbClr val="0070C0"/>
                </a:solidFill>
              </a:rPr>
              <a:t>Six Middle School Winners will represent MTSEF at </a:t>
            </a:r>
            <a:r>
              <a:rPr lang="en-US" sz="3200" b="1" dirty="0">
                <a:solidFill>
                  <a:srgbClr val="0070C0"/>
                </a:solidFill>
              </a:rPr>
              <a:t>the </a:t>
            </a:r>
            <a:r>
              <a:rPr lang="en-US" sz="3200" b="1" dirty="0" smtClean="0">
                <a:solidFill>
                  <a:srgbClr val="0070C0"/>
                </a:solidFill>
              </a:rPr>
              <a:t>Virtual 2025 Thermo </a:t>
            </a:r>
            <a:r>
              <a:rPr lang="en-US" sz="3200" b="1" dirty="0">
                <a:solidFill>
                  <a:srgbClr val="0070C0"/>
                </a:solidFill>
              </a:rPr>
              <a:t>Fisher Junior Innovators Challenge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28" y="3255818"/>
            <a:ext cx="3352800" cy="3352800"/>
          </a:xfrm>
          <a:prstGeom prst="rect">
            <a:avLst/>
          </a:prstGeom>
        </p:spPr>
      </p:pic>
      <p:pic>
        <p:nvPicPr>
          <p:cNvPr id="5" name="Picture 2" descr="ISEF 2023 Grand Award Winners on Stage with Society for Science CEO Maya Ajmera and Regeneron President George Yancopoulos , Dallas, TX May 2023: Kaitlyn Wang (Grand Award Winner), Saathvik Kannan, Teepakorn Keawumdee, Pannathorn Siri, and, Poon Trakultangm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490" y="428300"/>
            <a:ext cx="4021886" cy="260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79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A21E9-B7F4-42AB-AFED-7C1973DD4A69}"/>
              </a:ext>
            </a:extLst>
          </p:cNvPr>
          <p:cNvSpPr txBox="1"/>
          <p:nvPr/>
        </p:nvSpPr>
        <p:spPr>
          <a:xfrm>
            <a:off x="863030" y="232445"/>
            <a:ext cx="10497697" cy="1384995"/>
          </a:xfrm>
          <a:prstGeom prst="rect">
            <a:avLst/>
          </a:prstGeom>
          <a:noFill/>
        </p:spPr>
        <p:txBody>
          <a:bodyPr wrap="square" rtlCol="0">
            <a:spAutoFit/>
          </a:bodyPr>
          <a:lstStyle/>
          <a:p>
            <a:pPr algn="ctr"/>
            <a:r>
              <a:rPr lang="en-US" sz="2800" b="1" dirty="0" smtClean="0"/>
              <a:t>MTSEF Grand Prize Winners for 2024 – </a:t>
            </a:r>
          </a:p>
          <a:p>
            <a:pPr algn="ctr"/>
            <a:r>
              <a:rPr lang="en-US" sz="2800" b="1" dirty="0" smtClean="0"/>
              <a:t>Britany Zambrano, Ashley Maliakal and Andy Gan</a:t>
            </a:r>
          </a:p>
          <a:p>
            <a:pPr algn="ctr"/>
            <a:r>
              <a:rPr lang="en-US" sz="2800" b="1" dirty="0" smtClean="0"/>
              <a:t>at Regeneron ISEF in Los Angeles, California</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1951179"/>
            <a:ext cx="3680115" cy="49068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142" y="1951179"/>
            <a:ext cx="3680115" cy="49068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285" y="1951179"/>
            <a:ext cx="3680116" cy="4906821"/>
          </a:xfrm>
          <a:prstGeom prst="rect">
            <a:avLst/>
          </a:prstGeom>
        </p:spPr>
      </p:pic>
    </p:spTree>
    <p:extLst>
      <p:ext uri="{BB962C8B-B14F-4D97-AF65-F5344CB8AC3E}">
        <p14:creationId xmlns:p14="http://schemas.microsoft.com/office/powerpoint/2010/main" val="2341571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A21E9-B7F4-42AB-AFED-7C1973DD4A69}"/>
              </a:ext>
            </a:extLst>
          </p:cNvPr>
          <p:cNvSpPr txBox="1"/>
          <p:nvPr/>
        </p:nvSpPr>
        <p:spPr>
          <a:xfrm>
            <a:off x="6179127" y="232445"/>
            <a:ext cx="5915890" cy="1569660"/>
          </a:xfrm>
          <a:prstGeom prst="rect">
            <a:avLst/>
          </a:prstGeom>
          <a:noFill/>
        </p:spPr>
        <p:txBody>
          <a:bodyPr wrap="square" rtlCol="0">
            <a:spAutoFit/>
          </a:bodyPr>
          <a:lstStyle/>
          <a:p>
            <a:pPr algn="ctr"/>
            <a:r>
              <a:rPr lang="en-US" sz="2400" b="1" dirty="0" smtClean="0"/>
              <a:t>MTSEF Grand Prize Winners for 2024 – </a:t>
            </a:r>
          </a:p>
          <a:p>
            <a:pPr algn="ctr"/>
            <a:r>
              <a:rPr lang="en-US" sz="2400" b="1" dirty="0" smtClean="0"/>
              <a:t>Britany Zambrano, Ashley Maliakal </a:t>
            </a:r>
          </a:p>
          <a:p>
            <a:pPr algn="ctr"/>
            <a:r>
              <a:rPr lang="en-US" sz="2400" b="1" dirty="0" smtClean="0"/>
              <a:t>and Andy Gan</a:t>
            </a:r>
          </a:p>
          <a:p>
            <a:pPr algn="ctr"/>
            <a:r>
              <a:rPr lang="en-US" sz="2400" b="1" dirty="0" smtClean="0"/>
              <a:t>at Regeneron ISEF in Los Angeles, California</a:t>
            </a:r>
            <a:endParaRPr lang="en-US"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399" y="78944"/>
            <a:ext cx="4484256" cy="336319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442" y="3491856"/>
            <a:ext cx="4488193" cy="33661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5127" y="2003782"/>
            <a:ext cx="3629890" cy="4839853"/>
          </a:xfrm>
          <a:prstGeom prst="rect">
            <a:avLst/>
          </a:prstGeom>
        </p:spPr>
      </p:pic>
    </p:spTree>
    <p:extLst>
      <p:ext uri="{BB962C8B-B14F-4D97-AF65-F5344CB8AC3E}">
        <p14:creationId xmlns:p14="http://schemas.microsoft.com/office/powerpoint/2010/main" val="4221249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A21E9-B7F4-42AB-AFED-7C1973DD4A69}"/>
              </a:ext>
            </a:extLst>
          </p:cNvPr>
          <p:cNvSpPr txBox="1"/>
          <p:nvPr/>
        </p:nvSpPr>
        <p:spPr>
          <a:xfrm>
            <a:off x="863030" y="232445"/>
            <a:ext cx="10497697" cy="1384995"/>
          </a:xfrm>
          <a:prstGeom prst="rect">
            <a:avLst/>
          </a:prstGeom>
          <a:noFill/>
        </p:spPr>
        <p:txBody>
          <a:bodyPr wrap="square" rtlCol="0">
            <a:spAutoFit/>
          </a:bodyPr>
          <a:lstStyle/>
          <a:p>
            <a:pPr algn="ctr"/>
            <a:r>
              <a:rPr lang="en-US" sz="2800" b="1" dirty="0" smtClean="0"/>
              <a:t>MTSEF Grand Prize Winners for 2023 – </a:t>
            </a:r>
          </a:p>
          <a:p>
            <a:pPr algn="ctr"/>
            <a:r>
              <a:rPr lang="en-US" sz="2800" b="1" dirty="0" smtClean="0"/>
              <a:t>Chekayli Meyer and Michael Kong </a:t>
            </a:r>
          </a:p>
          <a:p>
            <a:pPr algn="ctr"/>
            <a:r>
              <a:rPr lang="en-US" sz="2800" b="1" dirty="0" smtClean="0"/>
              <a:t>at Regeneron ISEF in Dallas, Texas</a:t>
            </a:r>
            <a:endParaRPr lang="en-US" sz="2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762" y="1898073"/>
            <a:ext cx="5597238" cy="4197928"/>
          </a:xfrm>
          <a:prstGeom prst="rect">
            <a:avLst/>
          </a:prstGeom>
        </p:spPr>
      </p:pic>
      <p:pic>
        <p:nvPicPr>
          <p:cNvPr id="2050" name="Picture 2" descr="02998957-6991-4d27-b58f-ed2d961752a6@namprd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44" y="1898073"/>
            <a:ext cx="5597237" cy="419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66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A21E9-B7F4-42AB-AFED-7C1973DD4A69}"/>
              </a:ext>
            </a:extLst>
          </p:cNvPr>
          <p:cNvSpPr txBox="1"/>
          <p:nvPr/>
        </p:nvSpPr>
        <p:spPr>
          <a:xfrm>
            <a:off x="863030" y="80040"/>
            <a:ext cx="10497697" cy="954107"/>
          </a:xfrm>
          <a:prstGeom prst="rect">
            <a:avLst/>
          </a:prstGeom>
          <a:noFill/>
        </p:spPr>
        <p:txBody>
          <a:bodyPr wrap="square" rtlCol="0">
            <a:spAutoFit/>
          </a:bodyPr>
          <a:lstStyle/>
          <a:p>
            <a:pPr algn="ctr"/>
            <a:r>
              <a:rPr lang="en-US" sz="2800" b="1" dirty="0" smtClean="0"/>
              <a:t>2022 MTSEF Grand Prize Winners– Ella Jane Brown and Brittney Williams at Regeneron ISEF in Atlanta, Georgia</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414" y="1025237"/>
            <a:ext cx="4374572" cy="583276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158" y="1025236"/>
            <a:ext cx="4374573" cy="5832763"/>
          </a:xfrm>
          <a:prstGeom prst="rect">
            <a:avLst/>
          </a:prstGeom>
        </p:spPr>
      </p:pic>
    </p:spTree>
    <p:extLst>
      <p:ext uri="{BB962C8B-B14F-4D97-AF65-F5344CB8AC3E}">
        <p14:creationId xmlns:p14="http://schemas.microsoft.com/office/powerpoint/2010/main" val="217682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955" y="242451"/>
            <a:ext cx="9601200" cy="1018309"/>
          </a:xfrm>
        </p:spPr>
        <p:txBody>
          <a:bodyPr>
            <a:normAutofit/>
          </a:bodyPr>
          <a:lstStyle/>
          <a:p>
            <a:pPr algn="ctr"/>
            <a:r>
              <a:rPr lang="en-US" sz="4800" b="1" dirty="0" smtClean="0"/>
              <a:t>MTSEF’s Mission and Goals</a:t>
            </a:r>
            <a:endParaRPr lang="en-US" sz="4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6555" y="1510147"/>
            <a:ext cx="5707113" cy="407650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282" y="1260760"/>
            <a:ext cx="5058481" cy="2753109"/>
          </a:xfrm>
          <a:prstGeom prst="rect">
            <a:avLst/>
          </a:prstGeom>
        </p:spPr>
      </p:pic>
      <p:pic>
        <p:nvPicPr>
          <p:cNvPr id="2050" name="Picture 2" descr="https://static.wixstatic.com/media/06b85f_755a553c63a2470ab668ca43b022cf50~mv2_d_5616_3744_s_4_2.jpeg/v1/fill/w_656,h_555,al_c,q_85,usm_0.66_1.00_0.01,enc_auto/06b85f_755a553c63a2470ab668ca43b022cf50~mv2_d_5616_3744_s_4_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308" y="4013869"/>
            <a:ext cx="3300557" cy="279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2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4913"/>
            <a:ext cx="9601200" cy="1114301"/>
          </a:xfrm>
        </p:spPr>
        <p:txBody>
          <a:bodyPr/>
          <a:lstStyle/>
          <a:p>
            <a:r>
              <a:rPr lang="en-US" sz="4000" b="1" dirty="0">
                <a:solidFill>
                  <a:srgbClr val="191B0E"/>
                </a:solidFill>
              </a:rPr>
              <a:t>MTSEF and Regeneron ISEF</a:t>
            </a:r>
            <a:endParaRPr lang="en-US" b="1" dirty="0"/>
          </a:p>
        </p:txBody>
      </p:sp>
      <p:sp>
        <p:nvSpPr>
          <p:cNvPr id="3" name="Content Placeholder 2"/>
          <p:cNvSpPr>
            <a:spLocks noGrp="1"/>
          </p:cNvSpPr>
          <p:nvPr>
            <p:ph idx="1"/>
          </p:nvPr>
        </p:nvSpPr>
        <p:spPr>
          <a:xfrm>
            <a:off x="1371600" y="1233056"/>
            <a:ext cx="9601200" cy="3879272"/>
          </a:xfrm>
          <a:ln>
            <a:solidFill>
              <a:schemeClr val="tx1"/>
            </a:solidFill>
          </a:ln>
        </p:spPr>
        <p:txBody>
          <a:bodyPr>
            <a:normAutofit fontScale="92500" lnSpcReduction="20000"/>
          </a:bodyPr>
          <a:lstStyle/>
          <a:p>
            <a:endParaRPr lang="en-US" dirty="0" smtClean="0"/>
          </a:p>
          <a:p>
            <a:r>
              <a:rPr lang="en-US" dirty="0" smtClean="0"/>
              <a:t>Middle </a:t>
            </a:r>
            <a:r>
              <a:rPr lang="en-US" dirty="0"/>
              <a:t>Tennessee Science &amp; Engineering Fair (MTSEF) – an ISEF affiliated fair</a:t>
            </a:r>
          </a:p>
          <a:p>
            <a:r>
              <a:rPr lang="en-US" dirty="0"/>
              <a:t>Regeneron International Science &amp; Engineering Fair (ISEF) (</a:t>
            </a:r>
            <a:r>
              <a:rPr lang="en-US" dirty="0">
                <a:hlinkClick r:id="rId2"/>
              </a:rPr>
              <a:t>https://www.societyforscience.org/isef/</a:t>
            </a:r>
            <a:r>
              <a:rPr lang="en-US" dirty="0"/>
              <a:t>) </a:t>
            </a:r>
          </a:p>
          <a:p>
            <a:r>
              <a:rPr lang="en-US" dirty="0"/>
              <a:t>MTSEF follows rules and guidelines established by the ISEF</a:t>
            </a:r>
          </a:p>
          <a:p>
            <a:r>
              <a:rPr lang="en-US" dirty="0"/>
              <a:t>Questions:  Dr. Steve Murphree (</a:t>
            </a:r>
            <a:r>
              <a:rPr lang="en-US" dirty="0">
                <a:hlinkClick r:id="rId3"/>
              </a:rPr>
              <a:t>steve.murphree@belmont.edu</a:t>
            </a:r>
            <a:r>
              <a:rPr lang="en-US" dirty="0"/>
              <a:t>)</a:t>
            </a:r>
          </a:p>
          <a:p>
            <a:pPr lvl="1"/>
            <a:r>
              <a:rPr lang="en-US" dirty="0"/>
              <a:t>SRC = Scientific Review Committee:  reviews all projects</a:t>
            </a:r>
          </a:p>
          <a:p>
            <a:r>
              <a:rPr lang="en-US" dirty="0"/>
              <a:t>Check MTSEF website for dates and other relevant information:  </a:t>
            </a:r>
          </a:p>
          <a:p>
            <a:pPr marL="0" indent="0">
              <a:buNone/>
            </a:pPr>
            <a:r>
              <a:rPr lang="en-US" dirty="0"/>
              <a:t>       </a:t>
            </a:r>
            <a:r>
              <a:rPr lang="en-US" dirty="0">
                <a:hlinkClick r:id="rId4"/>
              </a:rPr>
              <a:t>https://www.mtsef.org/</a:t>
            </a:r>
            <a:r>
              <a:rPr lang="en-US" dirty="0"/>
              <a:t> </a:t>
            </a:r>
          </a:p>
          <a:p>
            <a:r>
              <a:rPr lang="en-US" dirty="0"/>
              <a:t>STEM Wizard for Registration and Operation of MTSEF:</a:t>
            </a:r>
          </a:p>
          <a:p>
            <a:pPr marL="0" indent="0">
              <a:buNone/>
            </a:pPr>
            <a:r>
              <a:rPr lang="en-US" dirty="0"/>
              <a:t>       </a:t>
            </a:r>
            <a:r>
              <a:rPr lang="en-US" dirty="0">
                <a:hlinkClick r:id="rId5"/>
              </a:rPr>
              <a:t>https://</a:t>
            </a:r>
            <a:r>
              <a:rPr lang="en-US">
                <a:hlinkClick r:id="rId5"/>
              </a:rPr>
              <a:t>mtsef.stemwizard.com</a:t>
            </a:r>
            <a:r>
              <a:rPr lang="en-US" smtClean="0">
                <a:hlinkClick r:id="rId5"/>
              </a:rPr>
              <a:t>/</a:t>
            </a:r>
            <a:endParaRPr lang="en-US" dirty="0"/>
          </a:p>
        </p:txBody>
      </p:sp>
      <p:sp>
        <p:nvSpPr>
          <p:cNvPr id="5" name="TextBox 4"/>
          <p:cNvSpPr txBox="1"/>
          <p:nvPr/>
        </p:nvSpPr>
        <p:spPr>
          <a:xfrm>
            <a:off x="1371600" y="5403273"/>
            <a:ext cx="9601200" cy="1354217"/>
          </a:xfrm>
          <a:prstGeom prst="rect">
            <a:avLst/>
          </a:prstGeom>
          <a:noFill/>
          <a:ln>
            <a:solidFill>
              <a:schemeClr val="tx1"/>
            </a:solidFill>
          </a:ln>
        </p:spPr>
        <p:txBody>
          <a:bodyPr wrap="square" rtlCol="0">
            <a:spAutoFit/>
          </a:bodyPr>
          <a:lstStyle/>
          <a:p>
            <a:pPr lvl="1"/>
            <a:endParaRPr lang="en-US" sz="1600" i="1" dirty="0" smtClean="0"/>
          </a:p>
          <a:p>
            <a:pPr lvl="1"/>
            <a:r>
              <a:rPr lang="en-US" sz="1600" i="1" dirty="0" smtClean="0"/>
              <a:t>Forms </a:t>
            </a:r>
            <a:r>
              <a:rPr lang="en-US" sz="1600" i="1" dirty="0"/>
              <a:t>and additional details regarding the rules and guidelines for MTSEF and ISEF projects can be found at:</a:t>
            </a:r>
          </a:p>
          <a:p>
            <a:pPr lvl="2"/>
            <a:r>
              <a:rPr lang="en-US" sz="1600" dirty="0">
                <a:hlinkClick r:id="rId6"/>
              </a:rPr>
              <a:t>https://student.societyforscience.org/international-rules-pre-college-science-research</a:t>
            </a:r>
            <a:endParaRPr lang="en-US" sz="1600" dirty="0"/>
          </a:p>
          <a:p>
            <a:endParaRPr lang="en-US" dirty="0"/>
          </a:p>
        </p:txBody>
      </p:sp>
      <p:pic>
        <p:nvPicPr>
          <p:cNvPr id="6" name="Picture 4" descr="untitled image">
            <a:extLst>
              <a:ext uri="{FF2B5EF4-FFF2-40B4-BE49-F238E27FC236}">
                <a16:creationId xmlns:a16="http://schemas.microsoft.com/office/drawing/2014/main" id="{667BF401-4DA3-43ED-8CC1-1885F45A10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3385" y="2034226"/>
            <a:ext cx="1561153" cy="15611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_2022_03_22T11_24_50_121Z.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10255" y="3666454"/>
            <a:ext cx="1662545" cy="14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mtsef.stemwizard.com/assets/images/logo_p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4670" y="294913"/>
            <a:ext cx="2828130" cy="80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5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473" y="0"/>
            <a:ext cx="9601200" cy="1485900"/>
          </a:xfrm>
        </p:spPr>
        <p:txBody>
          <a:bodyPr/>
          <a:lstStyle/>
          <a:p>
            <a:pPr algn="ctr"/>
            <a:r>
              <a:rPr lang="en-US" b="1" dirty="0" smtClean="0"/>
              <a:t>MTSEF’s Website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241" y="817424"/>
            <a:ext cx="11509759" cy="5860473"/>
          </a:xfrm>
        </p:spPr>
      </p:pic>
    </p:spTree>
    <p:extLst>
      <p:ext uri="{BB962C8B-B14F-4D97-AF65-F5344CB8AC3E}">
        <p14:creationId xmlns:p14="http://schemas.microsoft.com/office/powerpoint/2010/main" val="284361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473" y="20782"/>
            <a:ext cx="9601200" cy="1485900"/>
          </a:xfrm>
        </p:spPr>
        <p:txBody>
          <a:bodyPr/>
          <a:lstStyle/>
          <a:p>
            <a:pPr algn="ctr"/>
            <a:r>
              <a:rPr lang="en-US" b="1" dirty="0" smtClean="0"/>
              <a:t>MTSEF’s STEM Wizard Website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938" y="865908"/>
            <a:ext cx="11324431" cy="5867400"/>
          </a:xfrm>
        </p:spPr>
      </p:pic>
    </p:spTree>
    <p:extLst>
      <p:ext uri="{BB962C8B-B14F-4D97-AF65-F5344CB8AC3E}">
        <p14:creationId xmlns:p14="http://schemas.microsoft.com/office/powerpoint/2010/main" val="294618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536148" cy="1485900"/>
          </a:xfrm>
        </p:spPr>
        <p:txBody>
          <a:bodyPr/>
          <a:lstStyle/>
          <a:p>
            <a:r>
              <a:rPr lang="en-US" b="1" dirty="0"/>
              <a:t>Important Dates </a:t>
            </a:r>
            <a:r>
              <a:rPr lang="en-US" b="1" dirty="0" smtClean="0"/>
              <a:t>–</a:t>
            </a:r>
            <a:r>
              <a:rPr lang="en-US" b="1" dirty="0" smtClean="0">
                <a:solidFill>
                  <a:srgbClr val="FF0000"/>
                </a:solidFill>
              </a:rPr>
              <a:t>2025</a:t>
            </a:r>
            <a:endParaRPr lang="en-US" b="1" dirty="0">
              <a:solidFill>
                <a:srgbClr val="FF0000"/>
              </a:solidFill>
            </a:endParaRPr>
          </a:p>
        </p:txBody>
      </p:sp>
      <p:sp>
        <p:nvSpPr>
          <p:cNvPr id="3" name="Content Placeholder 2"/>
          <p:cNvSpPr>
            <a:spLocks noGrp="1"/>
          </p:cNvSpPr>
          <p:nvPr>
            <p:ph idx="1"/>
          </p:nvPr>
        </p:nvSpPr>
        <p:spPr>
          <a:xfrm>
            <a:off x="1371599" y="1688841"/>
            <a:ext cx="10307783" cy="4544008"/>
          </a:xfrm>
        </p:spPr>
        <p:txBody>
          <a:bodyPr>
            <a:normAutofit fontScale="85000" lnSpcReduction="10000"/>
          </a:bodyPr>
          <a:lstStyle/>
          <a:p>
            <a:r>
              <a:rPr lang="en-US" b="1" dirty="0"/>
              <a:t>IRB preapprovals</a:t>
            </a:r>
            <a:r>
              <a:rPr lang="en-US" dirty="0"/>
              <a:t> are now completed at the school-level, not by MTSEF’s </a:t>
            </a:r>
            <a:r>
              <a:rPr lang="en-US" dirty="0" smtClean="0"/>
              <a:t>Scientific Review Committee.  </a:t>
            </a:r>
            <a:endParaRPr lang="en-US" dirty="0"/>
          </a:p>
          <a:p>
            <a:pPr lvl="0"/>
            <a:r>
              <a:rPr lang="en-US" b="1" dirty="0" smtClean="0"/>
              <a:t>Tuesday, January </a:t>
            </a:r>
            <a:r>
              <a:rPr lang="en-US" b="1" dirty="0" smtClean="0"/>
              <a:t>31, 2025</a:t>
            </a:r>
            <a:r>
              <a:rPr lang="en-US" dirty="0" smtClean="0"/>
              <a:t>:  </a:t>
            </a:r>
            <a:r>
              <a:rPr lang="en-US" b="1" dirty="0" smtClean="0"/>
              <a:t>Deadline for all</a:t>
            </a:r>
            <a:r>
              <a:rPr lang="en-US" b="1" dirty="0"/>
              <a:t> SRC </a:t>
            </a:r>
            <a:r>
              <a:rPr lang="en-US" b="1" dirty="0" smtClean="0"/>
              <a:t> and IRB preapprovals</a:t>
            </a:r>
            <a:r>
              <a:rPr lang="en-US" dirty="0"/>
              <a:t> (human participants, vertebrate animals, potentially hazardous biological agents (microorganisms, recombinant DNA, tissues).</a:t>
            </a:r>
          </a:p>
          <a:p>
            <a:r>
              <a:rPr lang="en-US" b="1" dirty="0" smtClean="0"/>
              <a:t>Friday</a:t>
            </a:r>
            <a:r>
              <a:rPr lang="en-US" b="1" dirty="0"/>
              <a:t>, </a:t>
            </a:r>
            <a:r>
              <a:rPr lang="en-US" b="1" dirty="0" smtClean="0"/>
              <a:t>March 1 ,</a:t>
            </a:r>
            <a:r>
              <a:rPr lang="en-US" b="1" dirty="0" smtClean="0"/>
              <a:t>2025: </a:t>
            </a:r>
            <a:r>
              <a:rPr lang="en-US" b="1" dirty="0"/>
              <a:t>MTSEF entry deadline </a:t>
            </a:r>
            <a:r>
              <a:rPr lang="en-US" dirty="0" smtClean="0"/>
              <a:t>for all milestones </a:t>
            </a:r>
            <a:r>
              <a:rPr lang="en-US" u="sng" dirty="0" smtClean="0"/>
              <a:t>except Abstracts </a:t>
            </a:r>
            <a:r>
              <a:rPr lang="en-US" dirty="0" smtClean="0"/>
              <a:t>on </a:t>
            </a:r>
            <a:r>
              <a:rPr lang="en-US" b="1" dirty="0" smtClean="0"/>
              <a:t>STEM Wizard</a:t>
            </a:r>
            <a:r>
              <a:rPr lang="en-US" dirty="0" smtClean="0"/>
              <a:t>.</a:t>
            </a:r>
          </a:p>
          <a:p>
            <a:r>
              <a:rPr lang="en-US" b="1" dirty="0" smtClean="0"/>
              <a:t>Monday, March </a:t>
            </a:r>
            <a:r>
              <a:rPr lang="en-US" b="1" dirty="0" smtClean="0"/>
              <a:t>19, 2025</a:t>
            </a:r>
            <a:r>
              <a:rPr lang="en-US" dirty="0" smtClean="0"/>
              <a:t>: </a:t>
            </a:r>
            <a:r>
              <a:rPr lang="en-US" dirty="0" smtClean="0"/>
              <a:t>MTSEF entry deadline for all milestones including Abstracts on </a:t>
            </a:r>
            <a:r>
              <a:rPr lang="en-US" b="1" dirty="0" smtClean="0"/>
              <a:t>STEM Wizard</a:t>
            </a:r>
            <a:r>
              <a:rPr lang="en-US" dirty="0" smtClean="0"/>
              <a:t>.</a:t>
            </a:r>
            <a:endParaRPr lang="en-US" dirty="0"/>
          </a:p>
          <a:p>
            <a:r>
              <a:rPr lang="en-US" b="1" dirty="0" smtClean="0"/>
              <a:t>Friday, March </a:t>
            </a:r>
            <a:r>
              <a:rPr lang="en-US" b="1" dirty="0" smtClean="0"/>
              <a:t>21, 2025  </a:t>
            </a:r>
            <a:r>
              <a:rPr lang="en-US" b="1" dirty="0"/>
              <a:t>MTSEF</a:t>
            </a:r>
            <a:r>
              <a:rPr lang="en-US" dirty="0"/>
              <a:t> at the </a:t>
            </a:r>
            <a:r>
              <a:rPr lang="en-US" dirty="0" smtClean="0"/>
              <a:t>Ayers </a:t>
            </a:r>
            <a:r>
              <a:rPr lang="en-US" dirty="0"/>
              <a:t>Academic Center 4th floor Conference Center, Belmont University, </a:t>
            </a:r>
          </a:p>
          <a:p>
            <a:pPr lvl="1"/>
            <a:r>
              <a:rPr lang="en-US" b="1" dirty="0"/>
              <a:t>Project Set-up: 2:00- 5:30 p.m</a:t>
            </a:r>
            <a:r>
              <a:rPr lang="en-US" b="1" dirty="0" smtClean="0"/>
              <a:t>.</a:t>
            </a:r>
            <a:endParaRPr lang="en-US" dirty="0"/>
          </a:p>
          <a:p>
            <a:pPr lvl="1"/>
            <a:r>
              <a:rPr lang="en-US" b="1" dirty="0"/>
              <a:t>Judging: 6:30 – 8:00 p.m</a:t>
            </a:r>
            <a:r>
              <a:rPr lang="en-US" b="1" dirty="0" smtClean="0"/>
              <a:t>.</a:t>
            </a:r>
            <a:r>
              <a:rPr lang="en-US" dirty="0" smtClean="0"/>
              <a:t>, </a:t>
            </a:r>
            <a:r>
              <a:rPr lang="en-US" dirty="0"/>
              <a:t>Students need to be at projects. </a:t>
            </a:r>
            <a:endParaRPr lang="en-US" dirty="0" smtClean="0"/>
          </a:p>
          <a:p>
            <a:pPr lvl="1"/>
            <a:r>
              <a:rPr lang="en-US" b="1" dirty="0" smtClean="0"/>
              <a:t>Project Removal (except for Grand Prize judging projects): 8:00 – 8:30 p.m.</a:t>
            </a:r>
          </a:p>
          <a:p>
            <a:pPr lvl="1"/>
            <a:r>
              <a:rPr lang="en-US" b="1" dirty="0"/>
              <a:t>Grand Prize judging </a:t>
            </a:r>
            <a:r>
              <a:rPr lang="en-US" dirty="0"/>
              <a:t>(</a:t>
            </a:r>
            <a:r>
              <a:rPr lang="en-US" b="1" dirty="0"/>
              <a:t>by invitation only</a:t>
            </a:r>
            <a:r>
              <a:rPr lang="en-US" dirty="0" smtClean="0"/>
              <a:t>): </a:t>
            </a:r>
            <a:r>
              <a:rPr lang="en-US" b="1" dirty="0" smtClean="0"/>
              <a:t>8:30 – 9:30 p.m.</a:t>
            </a:r>
            <a:endParaRPr lang="en-US" dirty="0"/>
          </a:p>
          <a:p>
            <a:r>
              <a:rPr lang="en-US" b="1" dirty="0" smtClean="0"/>
              <a:t>Mon</a:t>
            </a:r>
            <a:r>
              <a:rPr lang="en-US" b="1" dirty="0" smtClean="0"/>
              <a:t>day</a:t>
            </a:r>
            <a:r>
              <a:rPr lang="en-US" dirty="0"/>
              <a:t>, </a:t>
            </a:r>
            <a:r>
              <a:rPr lang="en-US" b="1" dirty="0"/>
              <a:t>April </a:t>
            </a:r>
            <a:r>
              <a:rPr lang="en-US" b="1" dirty="0"/>
              <a:t>7</a:t>
            </a:r>
            <a:r>
              <a:rPr lang="en-US" b="1" dirty="0" smtClean="0"/>
              <a:t> 2025, </a:t>
            </a:r>
            <a:r>
              <a:rPr lang="en-US" b="1" dirty="0"/>
              <a:t>6:30 </a:t>
            </a:r>
            <a:r>
              <a:rPr lang="en-US" b="1" dirty="0" smtClean="0"/>
              <a:t>– 8:00 p.m</a:t>
            </a:r>
            <a:r>
              <a:rPr lang="en-US" b="1" dirty="0"/>
              <a:t>.:  Awards Ceremony</a:t>
            </a:r>
            <a:r>
              <a:rPr lang="en-US" dirty="0"/>
              <a:t> at </a:t>
            </a:r>
            <a:r>
              <a:rPr lang="en-US" dirty="0" smtClean="0"/>
              <a:t>Ayers </a:t>
            </a:r>
            <a:r>
              <a:rPr lang="en-US" dirty="0"/>
              <a:t>Academic Center 4th floor Conference Center, Belmont University.</a:t>
            </a:r>
          </a:p>
          <a:p>
            <a:pPr marL="0" indent="0">
              <a:buNone/>
            </a:pPr>
            <a:endParaRPr lang="en-US" dirty="0"/>
          </a:p>
        </p:txBody>
      </p:sp>
    </p:spTree>
    <p:extLst>
      <p:ext uri="{BB962C8B-B14F-4D97-AF65-F5344CB8AC3E}">
        <p14:creationId xmlns:p14="http://schemas.microsoft.com/office/powerpoint/2010/main" val="265968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084E4ED-EFBE-47A2-B3F8-0B676DD03535}"/>
              </a:ext>
            </a:extLst>
          </p:cNvPr>
          <p:cNvGraphicFramePr/>
          <p:nvPr>
            <p:extLst/>
          </p:nvPr>
        </p:nvGraphicFramePr>
        <p:xfrm>
          <a:off x="1744324" y="299139"/>
          <a:ext cx="10070958" cy="648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D534537-4413-46AE-82D4-24B30FEDCA33}"/>
              </a:ext>
            </a:extLst>
          </p:cNvPr>
          <p:cNvSpPr txBox="1"/>
          <p:nvPr/>
        </p:nvSpPr>
        <p:spPr>
          <a:xfrm>
            <a:off x="0" y="102741"/>
            <a:ext cx="1744323" cy="1384995"/>
          </a:xfrm>
          <a:prstGeom prst="rect">
            <a:avLst/>
          </a:prstGeom>
          <a:solidFill>
            <a:schemeClr val="accent2">
              <a:lumMod val="75000"/>
            </a:schemeClr>
          </a:solidFill>
        </p:spPr>
        <p:txBody>
          <a:bodyPr wrap="square" rtlCol="0">
            <a:spAutoFit/>
          </a:bodyPr>
          <a:lstStyle/>
          <a:p>
            <a:pPr algn="ctr"/>
            <a:r>
              <a:rPr lang="en-US" sz="2800" b="1" dirty="0">
                <a:solidFill>
                  <a:srgbClr val="0070C0"/>
                </a:solidFill>
              </a:rPr>
              <a:t>Process for Students</a:t>
            </a:r>
          </a:p>
        </p:txBody>
      </p:sp>
    </p:spTree>
    <p:extLst>
      <p:ext uri="{BB962C8B-B14F-4D97-AF65-F5344CB8AC3E}">
        <p14:creationId xmlns:p14="http://schemas.microsoft.com/office/powerpoint/2010/main" val="3646011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2040</TotalTime>
  <Words>3711</Words>
  <Application>Microsoft Office PowerPoint</Application>
  <PresentationFormat>Widescreen</PresentationFormat>
  <Paragraphs>426</Paragraphs>
  <Slides>38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Franklin Gothic Book</vt:lpstr>
      <vt:lpstr>Wingdings</vt:lpstr>
      <vt:lpstr>Crop</vt:lpstr>
      <vt:lpstr>Middle Tennessee Science AND Engineering Fair 2025</vt:lpstr>
      <vt:lpstr>MTSEF is beginning its 71st year </vt:lpstr>
      <vt:lpstr>MTSEF’s Host History</vt:lpstr>
      <vt:lpstr>MTSEF’s Mission and Goals</vt:lpstr>
      <vt:lpstr>MTSEF and Regeneron ISEF</vt:lpstr>
      <vt:lpstr>MTSEF’s Website</vt:lpstr>
      <vt:lpstr>MTSEF’s STEM Wizard Website</vt:lpstr>
      <vt:lpstr>Important Dates –2025</vt:lpstr>
      <vt:lpstr>PowerPoint Presentation</vt:lpstr>
      <vt:lpstr>PowerPoint Presentation</vt:lpstr>
      <vt:lpstr>Scientific Review Committee (SRC)</vt:lpstr>
      <vt:lpstr>SRC Process</vt:lpstr>
      <vt:lpstr>HELPFUL WEBSITES </vt:lpstr>
      <vt:lpstr>Required SRC Forms &amp; Info: ALL Projects</vt:lpstr>
      <vt:lpstr>Required SRC Forms:  SOME Projects</vt:lpstr>
      <vt:lpstr>Definitions</vt:lpstr>
      <vt:lpstr>IRB (Institutional Review Board)</vt:lpstr>
      <vt:lpstr>IRB: Informed Consent/Assent (Recommended)</vt:lpstr>
      <vt:lpstr>IRB: Waiver of Informed Consent/Assent</vt:lpstr>
      <vt:lpstr>IRB: EXEMPT studies – do not require IRB review nor human participant forms</vt:lpstr>
      <vt:lpstr>Risk Evaluation</vt:lpstr>
      <vt:lpstr>Vertebrate Animals</vt:lpstr>
      <vt:lpstr>Vertebrate Animal Research Sites</vt:lpstr>
      <vt:lpstr>Potentially Hazardous Biological Agents (PHBA)</vt:lpstr>
      <vt:lpstr>Risk Assessment of PHBA</vt:lpstr>
      <vt:lpstr>PowerPoint Presentation</vt:lpstr>
      <vt:lpstr>PHBA Studies Exempt from Pre-SRC Review</vt:lpstr>
      <vt:lpstr>Hazardous Chemicals, Activities, or Devices (HCAD)</vt:lpstr>
      <vt:lpstr>Hazardous Chemicals, Activities, or Devices (HCAD)</vt:lpstr>
      <vt:lpstr>HELPFUL WEBSITES </vt:lpstr>
      <vt:lpstr>Important Dates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Darlene Panvini</dc:creator>
  <cp:lastModifiedBy>Steve Murphree</cp:lastModifiedBy>
  <cp:revision>108</cp:revision>
  <dcterms:created xsi:type="dcterms:W3CDTF">2015-12-16T14:56:25Z</dcterms:created>
  <dcterms:modified xsi:type="dcterms:W3CDTF">2024-08-17T16:38:07Z</dcterms:modified>
</cp:coreProperties>
</file>